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6858000" cx="12192000"/>
  <p:notesSz cx="6858000" cy="9144000"/>
  <p:embeddedFontLst>
    <p:embeddedFont>
      <p:font typeface="Overlock"/>
      <p:regular r:id="rId29"/>
      <p:bold r:id="rId30"/>
      <p:italic r:id="rId31"/>
      <p:boldItalic r:id="rId32"/>
    </p:embeddedFont>
    <p:embeddedFont>
      <p:font typeface="Teko"/>
      <p:regular r:id="rId33"/>
      <p:bold r:id="rId34"/>
    </p:embeddedFont>
    <p:embeddedFont>
      <p:font typeface="Palatino Linotype"/>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63">
          <p15:clr>
            <a:srgbClr val="A4A3A4"/>
          </p15:clr>
        </p15:guide>
      </p15:sldGuideLst>
    </p:ext>
    <p:ext uri="GoogleSlidesCustomDataVersion2">
      <go:slidesCustomData xmlns:go="http://customooxmlschemas.google.com/" r:id="rId39" roundtripDataSignature="AMtx7mjX+YBvcsepmz+7+Aq6VwxlpW0Gs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63"/>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Overlock-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Overlock-italic.fntdata"/><Relationship Id="rId30" Type="http://schemas.openxmlformats.org/officeDocument/2006/relationships/font" Target="fonts/Overlock-bold.fntdata"/><Relationship Id="rId11" Type="http://schemas.openxmlformats.org/officeDocument/2006/relationships/slide" Target="slides/slide5.xml"/><Relationship Id="rId33" Type="http://schemas.openxmlformats.org/officeDocument/2006/relationships/font" Target="fonts/Teko-regular.fntdata"/><Relationship Id="rId10" Type="http://schemas.openxmlformats.org/officeDocument/2006/relationships/slide" Target="slides/slide4.xml"/><Relationship Id="rId32" Type="http://schemas.openxmlformats.org/officeDocument/2006/relationships/font" Target="fonts/Overlock-boldItalic.fntdata"/><Relationship Id="rId13" Type="http://schemas.openxmlformats.org/officeDocument/2006/relationships/slide" Target="slides/slide7.xml"/><Relationship Id="rId35" Type="http://schemas.openxmlformats.org/officeDocument/2006/relationships/font" Target="fonts/PalatinoLinotype-regular.fntdata"/><Relationship Id="rId12" Type="http://schemas.openxmlformats.org/officeDocument/2006/relationships/slide" Target="slides/slide6.xml"/><Relationship Id="rId34" Type="http://schemas.openxmlformats.org/officeDocument/2006/relationships/font" Target="fonts/Teko-bold.fntdata"/><Relationship Id="rId15" Type="http://schemas.openxmlformats.org/officeDocument/2006/relationships/slide" Target="slides/slide9.xml"/><Relationship Id="rId37" Type="http://schemas.openxmlformats.org/officeDocument/2006/relationships/font" Target="fonts/PalatinoLinotype-italic.fntdata"/><Relationship Id="rId14" Type="http://schemas.openxmlformats.org/officeDocument/2006/relationships/slide" Target="slides/slide8.xml"/><Relationship Id="rId36" Type="http://schemas.openxmlformats.org/officeDocument/2006/relationships/font" Target="fonts/PalatinoLinotype-bold.fntdata"/><Relationship Id="rId17" Type="http://schemas.openxmlformats.org/officeDocument/2006/relationships/slide" Target="slides/slide11.xml"/><Relationship Id="rId39" Type="http://customschemas.google.com/relationships/presentationmetadata" Target="metadata"/><Relationship Id="rId16" Type="http://schemas.openxmlformats.org/officeDocument/2006/relationships/slide" Target="slides/slide10.xml"/><Relationship Id="rId38" Type="http://schemas.openxmlformats.org/officeDocument/2006/relationships/font" Target="fonts/PalatinoLinotype-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jp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 name="Google Shape;11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2" name="Google Shape;272;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5" name="Google Shape;285;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4" name="Google Shape;294;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5" name="Google Shape;295;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2" name="Google Shape;302;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3" name="Google Shape;303;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2" name="Google Shape;312;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3" name="Google Shape;313;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2" name="Google Shape;322;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3" name="Google Shape;323;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2" name="Google Shape;332;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3" name="Google Shape;333;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2" name="Google Shape;342;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2" name="Google Shape;352;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2" name="Google Shape;362;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3" name="Google Shape;363;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0" name="Google Shape;12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2" name="Google Shape;372;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3" name="Google Shape;373;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2" name="Google Shape;382;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3" name="Google Shape;383;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2" name="Google Shape;392;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3" name="Google Shape;393;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7" name="Google Shape;14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Google Shape;15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6" name="Google Shape;186;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7" name="Google Shape;187;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5" name="Google Shape;24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6" name="Google Shape;246;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2" name="Google Shape;25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3" name="Google Shape;25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2" name="Google Shape;262;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3" name="Google Shape;263;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www.1ppt.com/hangye/"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15" name="Shape 15"/>
        <p:cNvGrpSpPr/>
        <p:nvPr/>
      </p:nvGrpSpPr>
      <p:grpSpPr>
        <a:xfrm>
          <a:off x="0" y="0"/>
          <a:ext cx="0" cy="0"/>
          <a:chOff x="0" y="0"/>
          <a:chExt cx="0" cy="0"/>
        </a:xfrm>
      </p:grpSpPr>
      <p:sp>
        <p:nvSpPr>
          <p:cNvPr id="16" name="Google Shape;16;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advClick="0" spd="slow" p14:dur="1500">
    <p:random/>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图片与标题" type="picTx">
  <p:cSld name="PICTURE_WITH_CAPTION_TEXT">
    <p:spTree>
      <p:nvGrpSpPr>
        <p:cNvPr id="75" name="Shape 75"/>
        <p:cNvGrpSpPr/>
        <p:nvPr/>
      </p:nvGrpSpPr>
      <p:grpSpPr>
        <a:xfrm>
          <a:off x="0" y="0"/>
          <a:ext cx="0" cy="0"/>
          <a:chOff x="0" y="0"/>
          <a:chExt cx="0" cy="0"/>
        </a:xfrm>
      </p:grpSpPr>
      <p:sp>
        <p:nvSpPr>
          <p:cNvPr id="76" name="Google Shape;76;p3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33"/>
          <p:cNvSpPr/>
          <p:nvPr>
            <p:ph idx="2" type="pic"/>
          </p:nvPr>
        </p:nvSpPr>
        <p:spPr>
          <a:xfrm>
            <a:off x="5183188" y="987425"/>
            <a:ext cx="6172200" cy="4873625"/>
          </a:xfrm>
          <a:prstGeom prst="rect">
            <a:avLst/>
          </a:prstGeom>
          <a:noFill/>
          <a:ln>
            <a:noFill/>
          </a:ln>
        </p:spPr>
      </p:sp>
      <p:sp>
        <p:nvSpPr>
          <p:cNvPr id="78" name="Google Shape;78;p3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9" name="Google Shape;79;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advClick="0" spd="slow" p14:dur="1500">
    <p:random/>
  </p:transition>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竖排文字" type="vertTx">
  <p:cSld name="VERTICAL_TEXT">
    <p:spTree>
      <p:nvGrpSpPr>
        <p:cNvPr id="82" name="Shape 82"/>
        <p:cNvGrpSpPr/>
        <p:nvPr/>
      </p:nvGrpSpPr>
      <p:grpSpPr>
        <a:xfrm>
          <a:off x="0" y="0"/>
          <a:ext cx="0" cy="0"/>
          <a:chOff x="0" y="0"/>
          <a:chExt cx="0" cy="0"/>
        </a:xfrm>
      </p:grpSpPr>
      <p:sp>
        <p:nvSpPr>
          <p:cNvPr id="83" name="Google Shape;83;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34"/>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 name="Google Shape;85;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advClick="0" spd="slow" p14:dur="1500">
    <p:random/>
  </p:transition>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垂直排列标题与&#10;文本" type="vertTitleAndTx">
  <p:cSld name="VERTICAL_TITLE_AND_VERTICAL_TEXT">
    <p:spTree>
      <p:nvGrpSpPr>
        <p:cNvPr id="88" name="Shape 88"/>
        <p:cNvGrpSpPr/>
        <p:nvPr/>
      </p:nvGrpSpPr>
      <p:grpSpPr>
        <a:xfrm>
          <a:off x="0" y="0"/>
          <a:ext cx="0" cy="0"/>
          <a:chOff x="0" y="0"/>
          <a:chExt cx="0" cy="0"/>
        </a:xfrm>
      </p:grpSpPr>
      <p:sp>
        <p:nvSpPr>
          <p:cNvPr id="89" name="Google Shape;89;p3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3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 name="Google Shape;91;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advClick="0" spd="slow" p14:dur="1500">
    <p:random/>
  </p:transition>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竖排文字" type="vertTx">
  <p:cSld name="VERTICAL_TEXT">
    <p:spTree>
      <p:nvGrpSpPr>
        <p:cNvPr id="95" name="Shape 95"/>
        <p:cNvGrpSpPr/>
        <p:nvPr/>
      </p:nvGrpSpPr>
      <p:grpSpPr>
        <a:xfrm>
          <a:off x="0" y="0"/>
          <a:ext cx="0" cy="0"/>
          <a:chOff x="0" y="0"/>
          <a:chExt cx="0" cy="0"/>
        </a:xfrm>
      </p:grpSpPr>
      <p:sp>
        <p:nvSpPr>
          <p:cNvPr id="96" name="Google Shape;96;p37"/>
          <p:cNvSpPr txBox="1"/>
          <p:nvPr>
            <p:ph type="title"/>
          </p:nvPr>
        </p:nvSpPr>
        <p:spPr>
          <a:xfrm>
            <a:off x="609600" y="274638"/>
            <a:ext cx="10972800" cy="1143000"/>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7" name="Google Shape;97;p37"/>
          <p:cNvSpPr txBox="1"/>
          <p:nvPr>
            <p:ph idx="1" type="body"/>
          </p:nvPr>
        </p:nvSpPr>
        <p:spPr>
          <a:xfrm rot="5400000">
            <a:off x="3833019" y="-1623218"/>
            <a:ext cx="4525963" cy="10972800"/>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98" name="Google Shape;98;p37"/>
          <p:cNvSpPr txBox="1"/>
          <p:nvPr>
            <p:ph idx="10" type="dt"/>
          </p:nvPr>
        </p:nvSpPr>
        <p:spPr>
          <a:xfrm>
            <a:off x="609600" y="6356351"/>
            <a:ext cx="284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9" name="Google Shape;99;p37"/>
          <p:cNvSpPr txBox="1"/>
          <p:nvPr>
            <p:ph idx="11" type="ftr"/>
          </p:nvPr>
        </p:nvSpPr>
        <p:spPr>
          <a:xfrm>
            <a:off x="4165600" y="6356351"/>
            <a:ext cx="3860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0" name="Google Shape;100;p37"/>
          <p:cNvSpPr txBox="1"/>
          <p:nvPr>
            <p:ph idx="12" type="sldNum"/>
          </p:nvPr>
        </p:nvSpPr>
        <p:spPr>
          <a:xfrm>
            <a:off x="8737600" y="6356351"/>
            <a:ext cx="28448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垂直排列标题与文本" type="vertTitleAndTx">
  <p:cSld name="VERTICAL_TITLE_AND_VERTICAL_TEXT">
    <p:spTree>
      <p:nvGrpSpPr>
        <p:cNvPr id="101" name="Shape 101"/>
        <p:cNvGrpSpPr/>
        <p:nvPr/>
      </p:nvGrpSpPr>
      <p:grpSpPr>
        <a:xfrm>
          <a:off x="0" y="0"/>
          <a:ext cx="0" cy="0"/>
          <a:chOff x="0" y="0"/>
          <a:chExt cx="0" cy="0"/>
        </a:xfrm>
      </p:grpSpPr>
      <p:sp>
        <p:nvSpPr>
          <p:cNvPr id="102" name="Google Shape;102;p38"/>
          <p:cNvSpPr txBox="1"/>
          <p:nvPr>
            <p:ph type="title"/>
          </p:nvPr>
        </p:nvSpPr>
        <p:spPr>
          <a:xfrm rot="5400000">
            <a:off x="7285038" y="1828802"/>
            <a:ext cx="5851525" cy="2743200"/>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3" name="Google Shape;103;p38"/>
          <p:cNvSpPr txBox="1"/>
          <p:nvPr>
            <p:ph idx="1" type="body"/>
          </p:nvPr>
        </p:nvSpPr>
        <p:spPr>
          <a:xfrm rot="5400000">
            <a:off x="1697038" y="-812799"/>
            <a:ext cx="5851525" cy="8026400"/>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04" name="Google Shape;104;p38"/>
          <p:cNvSpPr txBox="1"/>
          <p:nvPr>
            <p:ph idx="10" type="dt"/>
          </p:nvPr>
        </p:nvSpPr>
        <p:spPr>
          <a:xfrm>
            <a:off x="609600" y="6356351"/>
            <a:ext cx="284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5" name="Google Shape;105;p38"/>
          <p:cNvSpPr txBox="1"/>
          <p:nvPr>
            <p:ph idx="11" type="ftr"/>
          </p:nvPr>
        </p:nvSpPr>
        <p:spPr>
          <a:xfrm>
            <a:off x="4165600" y="6356351"/>
            <a:ext cx="3860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6" name="Google Shape;106;p38"/>
          <p:cNvSpPr txBox="1"/>
          <p:nvPr>
            <p:ph idx="12" type="sldNum"/>
          </p:nvPr>
        </p:nvSpPr>
        <p:spPr>
          <a:xfrm>
            <a:off x="8737600" y="6356351"/>
            <a:ext cx="28448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自定义版式">
  <p:cSld name="自定义版式">
    <p:spTree>
      <p:nvGrpSpPr>
        <p:cNvPr id="107" name="Shape 10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幻灯片" type="title">
  <p:cSld name="TITLE">
    <p:spTree>
      <p:nvGrpSpPr>
        <p:cNvPr id="19" name="Shape 19"/>
        <p:cNvGrpSpPr/>
        <p:nvPr/>
      </p:nvGrpSpPr>
      <p:grpSpPr>
        <a:xfrm>
          <a:off x="0" y="0"/>
          <a:ext cx="0" cy="0"/>
          <a:chOff x="0" y="0"/>
          <a:chExt cx="0" cy="0"/>
        </a:xfrm>
      </p:grpSpPr>
      <p:sp>
        <p:nvSpPr>
          <p:cNvPr id="20" name="Google Shape;20;p2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2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2" name="Google Shape;22;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advClick="0" spd="slow" p14:dur="1500">
    <p:random/>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内容" type="obj">
  <p:cSld name="OBJECT">
    <p:spTree>
      <p:nvGrpSpPr>
        <p:cNvPr id="25" name="Shape 25"/>
        <p:cNvGrpSpPr/>
        <p:nvPr/>
      </p:nvGrpSpPr>
      <p:grpSpPr>
        <a:xfrm>
          <a:off x="0" y="0"/>
          <a:ext cx="0" cy="0"/>
          <a:chOff x="0" y="0"/>
          <a:chExt cx="0" cy="0"/>
        </a:xfrm>
      </p:grpSpPr>
      <p:sp>
        <p:nvSpPr>
          <p:cNvPr id="26" name="Google Shape;26;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2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advClick="0" spd="slow" p14:dur="1500">
    <p:random/>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节标题" type="secHead">
  <p:cSld name="SECTION_HEADER">
    <p:spTree>
      <p:nvGrpSpPr>
        <p:cNvPr id="31" name="Shape 31"/>
        <p:cNvGrpSpPr/>
        <p:nvPr/>
      </p:nvGrpSpPr>
      <p:grpSpPr>
        <a:xfrm>
          <a:off x="0" y="0"/>
          <a:ext cx="0" cy="0"/>
          <a:chOff x="0" y="0"/>
          <a:chExt cx="0" cy="0"/>
        </a:xfrm>
      </p:grpSpPr>
      <p:sp>
        <p:nvSpPr>
          <p:cNvPr id="32" name="Google Shape;32;p2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2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advClick="0" spd="slow" p14:dur="1500">
    <p:random/>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两栏内容" type="twoObj">
  <p:cSld name="TWO_OBJECTS">
    <p:spTree>
      <p:nvGrpSpPr>
        <p:cNvPr id="37" name="Shape 37"/>
        <p:cNvGrpSpPr/>
        <p:nvPr/>
      </p:nvGrpSpPr>
      <p:grpSpPr>
        <a:xfrm>
          <a:off x="0" y="0"/>
          <a:ext cx="0" cy="0"/>
          <a:chOff x="0" y="0"/>
          <a:chExt cx="0" cy="0"/>
        </a:xfrm>
      </p:grpSpPr>
      <p:sp>
        <p:nvSpPr>
          <p:cNvPr id="38" name="Google Shape;38;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2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advClick="0" spd="slow" p14:dur="1500">
    <p:random/>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较" type="twoTxTwoObj">
  <p:cSld name="TWO_OBJECTS_WITH_TEXT">
    <p:spTree>
      <p:nvGrpSpPr>
        <p:cNvPr id="44" name="Shape 44"/>
        <p:cNvGrpSpPr/>
        <p:nvPr/>
      </p:nvGrpSpPr>
      <p:grpSpPr>
        <a:xfrm>
          <a:off x="0" y="0"/>
          <a:ext cx="0" cy="0"/>
          <a:chOff x="0" y="0"/>
          <a:chExt cx="0" cy="0"/>
        </a:xfrm>
      </p:grpSpPr>
      <p:sp>
        <p:nvSpPr>
          <p:cNvPr id="45" name="Google Shape;45;p2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2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2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2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2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advClick="0" spd="slow" p14:dur="1500">
    <p:random/>
  </p:transition>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比较">
  <p:cSld name="1_比较">
    <p:spTree>
      <p:nvGrpSpPr>
        <p:cNvPr id="53" name="Shape 53"/>
        <p:cNvGrpSpPr/>
        <p:nvPr/>
      </p:nvGrpSpPr>
      <p:grpSpPr>
        <a:xfrm>
          <a:off x="0" y="0"/>
          <a:ext cx="0" cy="0"/>
          <a:chOff x="0" y="0"/>
          <a:chExt cx="0" cy="0"/>
        </a:xfrm>
      </p:grpSpPr>
      <p:sp>
        <p:nvSpPr>
          <p:cNvPr id="54" name="Google Shape;54;p30"/>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30"/>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6" name="Google Shape;56;p30"/>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30"/>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8" name="Google Shape;58;p30"/>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62" name="Google Shape;62;p30"/>
          <p:cNvSpPr txBox="1"/>
          <p:nvPr/>
        </p:nvSpPr>
        <p:spPr>
          <a:xfrm>
            <a:off x="1806104" y="6662260"/>
            <a:ext cx="1440159" cy="118430"/>
          </a:xfrm>
          <a:prstGeom prst="rect">
            <a:avLst/>
          </a:prstGeom>
          <a:noFill/>
          <a:ln>
            <a:noFill/>
          </a:ln>
        </p:spPr>
        <p:txBody>
          <a:bodyPr anchorCtr="0" anchor="t" bIns="45700" lIns="91425" spcFirstLastPara="1" rIns="91425" wrap="square" tIns="45700">
            <a:spAutoFit/>
          </a:bodyPr>
          <a:lstStyle/>
          <a:p>
            <a:pPr indent="0" lvl="0" marL="0" marR="0" rtl="0" algn="l">
              <a:lnSpc>
                <a:spcPct val="200000"/>
              </a:lnSpc>
              <a:spcBef>
                <a:spcPts val="0"/>
              </a:spcBef>
              <a:spcAft>
                <a:spcPts val="0"/>
              </a:spcAft>
              <a:buNone/>
            </a:pPr>
            <a:r>
              <a:rPr lang="en-US" sz="100" u="sng">
                <a:solidFill>
                  <a:srgbClr val="000000"/>
                </a:solidFill>
                <a:latin typeface="Microsoft Yahei"/>
                <a:ea typeface="Microsoft Yahei"/>
                <a:cs typeface="Microsoft Yahei"/>
                <a:sym typeface="Microsoft Yahei"/>
                <a:hlinkClick r:id="rId2">
                  <a:extLst>
                    <a:ext uri="{A12FA001-AC4F-418D-AE19-62706E023703}">
                      <ahyp:hlinkClr val="tx"/>
                    </a:ext>
                  </a:extLst>
                </a:hlinkClick>
              </a:rPr>
              <a:t>行业PPT模板</a:t>
            </a:r>
            <a:r>
              <a:rPr lang="en-US" sz="100">
                <a:solidFill>
                  <a:srgbClr val="000000"/>
                </a:solidFill>
                <a:latin typeface="Microsoft Yahei"/>
                <a:ea typeface="Microsoft Yahei"/>
                <a:cs typeface="Microsoft Yahei"/>
                <a:sym typeface="Microsoft Yahei"/>
              </a:rPr>
              <a:t>http://www.1ppt.com/hangye/</a:t>
            </a:r>
            <a:endParaRPr/>
          </a:p>
        </p:txBody>
      </p:sp>
    </p:spTree>
  </p:cSld>
  <p:clrMapOvr>
    <a:masterClrMapping/>
  </p:clrMapOvr>
  <p:transition advClick="0" spd="slow" p14:dur="1500">
    <p:random/>
  </p:transition>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仅标题" type="titleOnly">
  <p:cSld name="TITLE_ONLY">
    <p:spTree>
      <p:nvGrpSpPr>
        <p:cNvPr id="63" name="Shape 63"/>
        <p:cNvGrpSpPr/>
        <p:nvPr/>
      </p:nvGrpSpPr>
      <p:grpSpPr>
        <a:xfrm>
          <a:off x="0" y="0"/>
          <a:ext cx="0" cy="0"/>
          <a:chOff x="0" y="0"/>
          <a:chExt cx="0" cy="0"/>
        </a:xfrm>
      </p:grpSpPr>
      <p:sp>
        <p:nvSpPr>
          <p:cNvPr id="64" name="Google Shape;64;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advClick="0" spd="slow" p14:dur="1500">
    <p:random/>
  </p:transition>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内容与标题" type="objTx">
  <p:cSld name="OBJECT_WITH_CAPTION_TEXT">
    <p:spTree>
      <p:nvGrpSpPr>
        <p:cNvPr id="68" name="Shape 68"/>
        <p:cNvGrpSpPr/>
        <p:nvPr/>
      </p:nvGrpSpPr>
      <p:grpSpPr>
        <a:xfrm>
          <a:off x="0" y="0"/>
          <a:ext cx="0" cy="0"/>
          <a:chOff x="0" y="0"/>
          <a:chExt cx="0" cy="0"/>
        </a:xfrm>
      </p:grpSpPr>
      <p:sp>
        <p:nvSpPr>
          <p:cNvPr id="69" name="Google Shape;69;p3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1" name="Google Shape;71;p3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2" name="Google Shape;72;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advClick="0" spd="slow" p14:dur="1500">
    <p:random/>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advClick="0" spd="slow" p14:dur="1500">
    <p:random/>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4" name="Shape 94"/>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14" name="Google Shape;114;p1"/>
          <p:cNvSpPr/>
          <p:nvPr/>
        </p:nvSpPr>
        <p:spPr>
          <a:xfrm>
            <a:off x="764525" y="3643397"/>
            <a:ext cx="5933713" cy="369332"/>
          </a:xfrm>
          <a:prstGeom prst="rect">
            <a:avLst/>
          </a:prstGeom>
          <a:noFill/>
          <a:ln>
            <a:noFill/>
          </a:ln>
        </p:spPr>
        <p:txBody>
          <a:bodyPr anchorCtr="0" anchor="t" bIns="0" lIns="0" spcFirstLastPara="1" rIns="0" wrap="square" tIns="0">
            <a:spAutoFit/>
          </a:bodyPr>
          <a:lstStyle/>
          <a:p>
            <a:pPr indent="0" lvl="0" marL="0" marR="0" rtl="0" algn="just">
              <a:spcBef>
                <a:spcPts val="0"/>
              </a:spcBef>
              <a:spcAft>
                <a:spcPts val="0"/>
              </a:spcAft>
              <a:buClr>
                <a:schemeClr val="lt1"/>
              </a:buClr>
              <a:buSzPts val="2400"/>
              <a:buFont typeface="Arial"/>
              <a:buNone/>
            </a:pPr>
            <a:r>
              <a:rPr b="0" i="0" lang="en-US" sz="2400" u="none" cap="none" strike="noStrike">
                <a:solidFill>
                  <a:schemeClr val="lt1"/>
                </a:solidFill>
                <a:latin typeface="Arial"/>
                <a:ea typeface="Arial"/>
                <a:cs typeface="Arial"/>
                <a:sym typeface="Arial"/>
              </a:rPr>
              <a:t>By – Aayush Sharma &amp; Vaibhav Gupta</a:t>
            </a:r>
            <a:endParaRPr/>
          </a:p>
        </p:txBody>
      </p:sp>
      <p:sp>
        <p:nvSpPr>
          <p:cNvPr id="115" name="Google Shape;115;p1"/>
          <p:cNvSpPr/>
          <p:nvPr/>
        </p:nvSpPr>
        <p:spPr>
          <a:xfrm>
            <a:off x="773952" y="4420352"/>
            <a:ext cx="1518968" cy="405477"/>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600" u="none" cap="none" strike="noStrike">
                <a:solidFill>
                  <a:srgbClr val="5F4C80"/>
                </a:solidFill>
                <a:latin typeface="Arial"/>
                <a:ea typeface="Arial"/>
                <a:cs typeface="Arial"/>
                <a:sym typeface="Arial"/>
              </a:rPr>
              <a:t>Used:</a:t>
            </a:r>
            <a:endParaRPr b="0" i="0" sz="1600" u="none" cap="none" strike="noStrike">
              <a:solidFill>
                <a:srgbClr val="5F4C80"/>
              </a:solidFill>
              <a:latin typeface="Arial"/>
              <a:ea typeface="Arial"/>
              <a:cs typeface="Arial"/>
              <a:sym typeface="Arial"/>
            </a:endParaRPr>
          </a:p>
        </p:txBody>
      </p:sp>
      <p:sp>
        <p:nvSpPr>
          <p:cNvPr id="116" name="Google Shape;116;p1"/>
          <p:cNvSpPr/>
          <p:nvPr/>
        </p:nvSpPr>
        <p:spPr>
          <a:xfrm>
            <a:off x="2434432" y="4227871"/>
            <a:ext cx="2855323" cy="894735"/>
          </a:xfrm>
          <a:prstGeom prst="rect">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Arial"/>
                <a:ea typeface="Arial"/>
                <a:cs typeface="Arial"/>
                <a:sym typeface="Arial"/>
              </a:rPr>
              <a:t>PHP , MY SQL , Python , Django , HTML , CSS , JS</a:t>
            </a:r>
            <a:endParaRPr b="0" i="0" sz="1800" u="none" cap="none" strike="noStrike">
              <a:solidFill>
                <a:schemeClr val="lt1"/>
              </a:solidFill>
              <a:latin typeface="Arial"/>
              <a:ea typeface="Arial"/>
              <a:cs typeface="Arial"/>
              <a:sym typeface="Arial"/>
            </a:endParaRPr>
          </a:p>
        </p:txBody>
      </p:sp>
      <p:sp>
        <p:nvSpPr>
          <p:cNvPr id="117" name="Google Shape;117;p1"/>
          <p:cNvSpPr/>
          <p:nvPr/>
        </p:nvSpPr>
        <p:spPr>
          <a:xfrm>
            <a:off x="724698" y="1611226"/>
            <a:ext cx="6603538" cy="1231106"/>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Clr>
                <a:schemeClr val="lt1"/>
              </a:buClr>
              <a:buSzPts val="8000"/>
              <a:buFont typeface="Arial"/>
              <a:buNone/>
            </a:pPr>
            <a:r>
              <a:rPr b="0" i="0" lang="en-US" sz="8000" u="none" cap="none" strike="noStrike">
                <a:solidFill>
                  <a:schemeClr val="lt1"/>
                </a:solidFill>
                <a:latin typeface="Overlock"/>
                <a:ea typeface="Overlock"/>
                <a:cs typeface="Overlock"/>
                <a:sym typeface="Overlock"/>
              </a:rPr>
              <a:t>YouTube Clone</a:t>
            </a:r>
            <a:endParaRPr b="0" i="0" sz="8000" u="none" cap="none" strike="noStrike">
              <a:solidFill>
                <a:schemeClr val="lt1"/>
              </a:solidFill>
              <a:latin typeface="Overlock"/>
              <a:ea typeface="Overlock"/>
              <a:cs typeface="Overlock"/>
              <a:sym typeface="Overlock"/>
            </a:endParaRPr>
          </a:p>
        </p:txBody>
      </p:sp>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113"/>
                                        </p:tgtEl>
                                        <p:attrNameLst>
                                          <p:attrName>style.visibility</p:attrName>
                                        </p:attrNameLst>
                                      </p:cBhvr>
                                      <p:to>
                                        <p:strVal val="visible"/>
                                      </p:to>
                                    </p:set>
                                    <p:anim calcmode="lin" valueType="num">
                                      <p:cBhvr additive="base">
                                        <p:cTn dur="500"/>
                                        <p:tgtEl>
                                          <p:spTgt spid="113"/>
                                        </p:tgtEl>
                                        <p:attrNameLst>
                                          <p:attrName>ppt_w</p:attrName>
                                        </p:attrNameLst>
                                      </p:cBhvr>
                                      <p:tavLst>
                                        <p:tav fmla="" tm="0">
                                          <p:val>
                                            <p:strVal val="0"/>
                                          </p:val>
                                        </p:tav>
                                        <p:tav fmla="" tm="100000">
                                          <p:val>
                                            <p:strVal val="#ppt_w"/>
                                          </p:val>
                                        </p:tav>
                                      </p:tavLst>
                                    </p:anim>
                                    <p:anim calcmode="lin" valueType="num">
                                      <p:cBhvr additive="base">
                                        <p:cTn dur="500"/>
                                        <p:tgtEl>
                                          <p:spTgt spid="113"/>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117"/>
                                        </p:tgtEl>
                                        <p:attrNameLst>
                                          <p:attrName>style.visibility</p:attrName>
                                        </p:attrNameLst>
                                      </p:cBhvr>
                                      <p:to>
                                        <p:strVal val="visible"/>
                                      </p:to>
                                    </p:set>
                                    <p:anim calcmode="lin" valueType="num">
                                      <p:cBhvr additive="base">
                                        <p:cTn dur="500"/>
                                        <p:tgtEl>
                                          <p:spTgt spid="117"/>
                                        </p:tgtEl>
                                        <p:attrNameLst>
                                          <p:attrName>ppt_w</p:attrName>
                                        </p:attrNameLst>
                                      </p:cBhvr>
                                      <p:tavLst>
                                        <p:tav fmla="" tm="0">
                                          <p:val>
                                            <p:strVal val="0"/>
                                          </p:val>
                                        </p:tav>
                                        <p:tav fmla="" tm="100000">
                                          <p:val>
                                            <p:strVal val="#ppt_w"/>
                                          </p:val>
                                        </p:tav>
                                      </p:tavLst>
                                    </p:anim>
                                    <p:anim calcmode="lin" valueType="num">
                                      <p:cBhvr additive="base">
                                        <p:cTn dur="500"/>
                                        <p:tgtEl>
                                          <p:spTgt spid="117"/>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500"/>
                                        <p:tgtEl>
                                          <p:spTgt spid="114"/>
                                        </p:tgtEl>
                                      </p:cBhvr>
                                    </p:animEffect>
                                  </p:childTnLst>
                                </p:cTn>
                              </p:par>
                            </p:childTnLst>
                          </p:cTn>
                        </p:par>
                        <p:par>
                          <p:cTn fill="hold">
                            <p:stCondLst>
                              <p:cond delay="1500"/>
                            </p:stCondLst>
                            <p:childTnLst>
                              <p:par>
                                <p:cTn fill="hold" nodeType="afterEffect" presetClass="entr" presetID="23" presetSubtype="16">
                                  <p:stCondLst>
                                    <p:cond delay="0"/>
                                  </p:stCondLst>
                                  <p:childTnLst>
                                    <p:set>
                                      <p:cBhvr>
                                        <p:cTn dur="1" fill="hold">
                                          <p:stCondLst>
                                            <p:cond delay="0"/>
                                          </p:stCondLst>
                                        </p:cTn>
                                        <p:tgtEl>
                                          <p:spTgt spid="115"/>
                                        </p:tgtEl>
                                        <p:attrNameLst>
                                          <p:attrName>style.visibility</p:attrName>
                                        </p:attrNameLst>
                                      </p:cBhvr>
                                      <p:to>
                                        <p:strVal val="visible"/>
                                      </p:to>
                                    </p:set>
                                    <p:anim calcmode="lin" valueType="num">
                                      <p:cBhvr additive="base">
                                        <p:cTn dur="500"/>
                                        <p:tgtEl>
                                          <p:spTgt spid="115"/>
                                        </p:tgtEl>
                                        <p:attrNameLst>
                                          <p:attrName>ppt_w</p:attrName>
                                        </p:attrNameLst>
                                      </p:cBhvr>
                                      <p:tavLst>
                                        <p:tav fmla="" tm="0">
                                          <p:val>
                                            <p:strVal val="0"/>
                                          </p:val>
                                        </p:tav>
                                        <p:tav fmla="" tm="100000">
                                          <p:val>
                                            <p:strVal val="#ppt_w"/>
                                          </p:val>
                                        </p:tav>
                                      </p:tavLst>
                                    </p:anim>
                                    <p:anim calcmode="lin" valueType="num">
                                      <p:cBhvr additive="base">
                                        <p:cTn dur="500"/>
                                        <p:tgtEl>
                                          <p:spTgt spid="115"/>
                                        </p:tgtEl>
                                        <p:attrNameLst>
                                          <p:attrName>ppt_h</p:attrName>
                                        </p:attrNameLst>
                                      </p:cBhvr>
                                      <p:tavLst>
                                        <p:tav fmla="" tm="0">
                                          <p:val>
                                            <p:strVal val="0"/>
                                          </p:val>
                                        </p:tav>
                                        <p:tav fmla="" tm="100000">
                                          <p:val>
                                            <p:strVal val="#ppt_h"/>
                                          </p:val>
                                        </p:tav>
                                      </p:tavLst>
                                    </p:anim>
                                  </p:childTnLst>
                                </p:cTn>
                              </p:par>
                            </p:childTnLst>
                          </p:cTn>
                        </p:par>
                        <p:par>
                          <p:cTn fill="hold">
                            <p:stCondLst>
                              <p:cond delay="2000"/>
                            </p:stCondLst>
                            <p:childTnLst>
                              <p:par>
                                <p:cTn fill="hold" nodeType="afterEffect" presetClass="entr" presetID="23" presetSubtype="16">
                                  <p:stCondLst>
                                    <p:cond delay="0"/>
                                  </p:stCondLst>
                                  <p:childTnLst>
                                    <p:set>
                                      <p:cBhvr>
                                        <p:cTn dur="1" fill="hold">
                                          <p:stCondLst>
                                            <p:cond delay="0"/>
                                          </p:stCondLst>
                                        </p:cTn>
                                        <p:tgtEl>
                                          <p:spTgt spid="116"/>
                                        </p:tgtEl>
                                        <p:attrNameLst>
                                          <p:attrName>style.visibility</p:attrName>
                                        </p:attrNameLst>
                                      </p:cBhvr>
                                      <p:to>
                                        <p:strVal val="visible"/>
                                      </p:to>
                                    </p:set>
                                    <p:anim calcmode="lin" valueType="num">
                                      <p:cBhvr additive="base">
                                        <p:cTn dur="500"/>
                                        <p:tgtEl>
                                          <p:spTgt spid="116"/>
                                        </p:tgtEl>
                                        <p:attrNameLst>
                                          <p:attrName>ppt_w</p:attrName>
                                        </p:attrNameLst>
                                      </p:cBhvr>
                                      <p:tavLst>
                                        <p:tav fmla="" tm="0">
                                          <p:val>
                                            <p:strVal val="0"/>
                                          </p:val>
                                        </p:tav>
                                        <p:tav fmla="" tm="100000">
                                          <p:val>
                                            <p:strVal val="#ppt_w"/>
                                          </p:val>
                                        </p:tav>
                                      </p:tavLst>
                                    </p:anim>
                                    <p:anim calcmode="lin" valueType="num">
                                      <p:cBhvr additive="base">
                                        <p:cTn dur="500"/>
                                        <p:tgtEl>
                                          <p:spTgt spid="11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cxnSp>
        <p:nvCxnSpPr>
          <p:cNvPr id="275" name="Google Shape;275;p10"/>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276" name="Google Shape;276;p10"/>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277" name="Google Shape;277;p10"/>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278" name="Google Shape;278;p10"/>
          <p:cNvSpPr txBox="1"/>
          <p:nvPr/>
        </p:nvSpPr>
        <p:spPr>
          <a:xfrm>
            <a:off x="1349827" y="371747"/>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03 . Normalization</a:t>
            </a:r>
            <a:endParaRPr sz="3600">
              <a:solidFill>
                <a:srgbClr val="151472"/>
              </a:solidFill>
              <a:latin typeface="Arial"/>
              <a:ea typeface="Arial"/>
              <a:cs typeface="Arial"/>
              <a:sym typeface="Arial"/>
            </a:endParaRPr>
          </a:p>
        </p:txBody>
      </p:sp>
      <p:sp>
        <p:nvSpPr>
          <p:cNvPr id="279" name="Google Shape;279;p10"/>
          <p:cNvSpPr txBox="1"/>
          <p:nvPr/>
        </p:nvSpPr>
        <p:spPr>
          <a:xfrm>
            <a:off x="353889" y="6615937"/>
            <a:ext cx="1440159" cy="118430"/>
          </a:xfrm>
          <a:prstGeom prst="rect">
            <a:avLst/>
          </a:prstGeom>
          <a:noFill/>
          <a:ln>
            <a:noFill/>
          </a:ln>
        </p:spPr>
        <p:txBody>
          <a:bodyPr anchorCtr="0" anchor="t" bIns="45700" lIns="91425" spcFirstLastPara="1" rIns="91425" wrap="square" tIns="45700">
            <a:spAutoFit/>
          </a:bodyPr>
          <a:lstStyle/>
          <a:p>
            <a:pPr indent="0" lvl="0" marL="0" marR="0" rtl="0" algn="l">
              <a:lnSpc>
                <a:spcPct val="200000"/>
              </a:lnSpc>
              <a:spcBef>
                <a:spcPts val="0"/>
              </a:spcBef>
              <a:spcAft>
                <a:spcPts val="0"/>
              </a:spcAft>
              <a:buNone/>
            </a:pPr>
            <a:r>
              <a:rPr lang="en-US" sz="100">
                <a:solidFill>
                  <a:schemeClr val="lt1"/>
                </a:solidFill>
                <a:latin typeface="Microsoft Yahei"/>
                <a:ea typeface="Microsoft Yahei"/>
                <a:cs typeface="Microsoft Yahei"/>
                <a:sym typeface="Microsoft Yahei"/>
              </a:rPr>
              <a:t>行业PPT模板http://www.1ppt.com/hangye/</a:t>
            </a:r>
            <a:endParaRPr/>
          </a:p>
        </p:txBody>
      </p:sp>
      <p:sp>
        <p:nvSpPr>
          <p:cNvPr id="280" name="Google Shape;280;p10"/>
          <p:cNvSpPr txBox="1"/>
          <p:nvPr/>
        </p:nvSpPr>
        <p:spPr>
          <a:xfrm>
            <a:off x="924117" y="1282456"/>
            <a:ext cx="6101715" cy="3007874"/>
          </a:xfrm>
          <a:prstGeom prst="rect">
            <a:avLst/>
          </a:prstGeom>
          <a:noFill/>
          <a:ln>
            <a:noFill/>
          </a:ln>
        </p:spPr>
        <p:txBody>
          <a:bodyPr anchorCtr="0" anchor="t" bIns="0" lIns="0" spcFirstLastPara="1" rIns="0" wrap="square" tIns="14600">
            <a:spAutoFit/>
          </a:bodyPr>
          <a:lstStyle/>
          <a:p>
            <a:pPr indent="0" lvl="0" marL="0" marR="0" rtl="0" algn="l">
              <a:lnSpc>
                <a:spcPct val="100000"/>
              </a:lnSpc>
              <a:spcBef>
                <a:spcPts val="0"/>
              </a:spcBef>
              <a:spcAft>
                <a:spcPts val="0"/>
              </a:spcAft>
              <a:buNone/>
            </a:pPr>
            <a:r>
              <a:t/>
            </a:r>
            <a:endParaRPr sz="2550">
              <a:solidFill>
                <a:schemeClr val="dk1"/>
              </a:solidFill>
              <a:latin typeface="Palatino Linotype"/>
              <a:ea typeface="Palatino Linotype"/>
              <a:cs typeface="Palatino Linotype"/>
              <a:sym typeface="Palatino Linotype"/>
            </a:endParaRPr>
          </a:p>
          <a:p>
            <a:pPr indent="-537845" lvl="1" marL="549910" marR="0" rtl="0" algn="l">
              <a:lnSpc>
                <a:spcPct val="100000"/>
              </a:lnSpc>
              <a:spcBef>
                <a:spcPts val="0"/>
              </a:spcBef>
              <a:spcAft>
                <a:spcPts val="0"/>
              </a:spcAft>
              <a:buClr>
                <a:schemeClr val="dk1"/>
              </a:buClr>
              <a:buSzPts val="1600"/>
              <a:buFont typeface="Times New Roman"/>
              <a:buAutoNum type="arabicPeriod"/>
            </a:pPr>
            <a:r>
              <a:rPr b="1" i="0" lang="en-US" sz="1600" u="none" cap="none" strike="noStrike">
                <a:solidFill>
                  <a:schemeClr val="dk1"/>
                </a:solidFill>
                <a:latin typeface="Times New Roman"/>
                <a:ea typeface="Times New Roman"/>
                <a:cs typeface="Times New Roman"/>
                <a:sym typeface="Times New Roman"/>
              </a:rPr>
              <a:t>Introduction</a:t>
            </a:r>
            <a:endParaRPr b="0" i="0" sz="1600" u="none" cap="none" strike="noStrike">
              <a:solidFill>
                <a:schemeClr val="dk1"/>
              </a:solidFill>
              <a:latin typeface="Times New Roman"/>
              <a:ea typeface="Times New Roman"/>
              <a:cs typeface="Times New Roman"/>
              <a:sym typeface="Times New Roman"/>
            </a:endParaRPr>
          </a:p>
          <a:p>
            <a:pPr indent="0" lvl="0" marL="12700" marR="5080" rtl="0" algn="just">
              <a:lnSpc>
                <a:spcPct val="100000"/>
              </a:lnSpc>
              <a:spcBef>
                <a:spcPts val="1520"/>
              </a:spcBef>
              <a:spcAft>
                <a:spcPts val="0"/>
              </a:spcAft>
              <a:buNone/>
            </a:pPr>
            <a:r>
              <a:rPr lang="en-US" sz="1600">
                <a:solidFill>
                  <a:schemeClr val="dk1"/>
                </a:solidFill>
                <a:latin typeface="Georgia"/>
                <a:ea typeface="Georgia"/>
                <a:cs typeface="Georgia"/>
                <a:sym typeface="Georgia"/>
              </a:rPr>
              <a:t>Normalization is the process of organizing the data in the database. It is used to minimize the  redundancy from a relation or set of relations. Normalization divides the larger table into the  smaller table and links them using relationship. The normal form is used to reduce redundancy  from the database table.</a:t>
            </a:r>
            <a:endParaRPr sz="1600">
              <a:solidFill>
                <a:schemeClr val="dk1"/>
              </a:solidFill>
              <a:latin typeface="Georgia"/>
              <a:ea typeface="Georgia"/>
              <a:cs typeface="Georgia"/>
              <a:sym typeface="Georgia"/>
            </a:endParaRPr>
          </a:p>
          <a:p>
            <a:pPr indent="0" lvl="0" marL="0" marR="0" rtl="0" algn="l">
              <a:lnSpc>
                <a:spcPct val="100000"/>
              </a:lnSpc>
              <a:spcBef>
                <a:spcPts val="35"/>
              </a:spcBef>
              <a:spcAft>
                <a:spcPts val="0"/>
              </a:spcAft>
              <a:buNone/>
            </a:pPr>
            <a:r>
              <a:t/>
            </a:r>
            <a:endParaRPr sz="1600">
              <a:solidFill>
                <a:schemeClr val="dk1"/>
              </a:solidFill>
              <a:latin typeface="Georgia"/>
              <a:ea typeface="Georgia"/>
              <a:cs typeface="Georgia"/>
              <a:sym typeface="Georgia"/>
            </a:endParaRPr>
          </a:p>
          <a:p>
            <a:pPr indent="-537845" lvl="1" marL="549910" marR="0" rtl="0" algn="l">
              <a:lnSpc>
                <a:spcPct val="100000"/>
              </a:lnSpc>
              <a:spcBef>
                <a:spcPts val="5"/>
              </a:spcBef>
              <a:spcAft>
                <a:spcPts val="0"/>
              </a:spcAft>
              <a:buClr>
                <a:schemeClr val="dk1"/>
              </a:buClr>
              <a:buSzPts val="1600"/>
              <a:buFont typeface="Times New Roman"/>
              <a:buAutoNum type="arabicPeriod"/>
            </a:pPr>
            <a:r>
              <a:rPr b="1" i="0" lang="en-US" sz="1600" u="none" cap="none" strike="noStrike">
                <a:solidFill>
                  <a:schemeClr val="dk1"/>
                </a:solidFill>
                <a:latin typeface="Times New Roman"/>
                <a:ea typeface="Times New Roman"/>
                <a:cs typeface="Times New Roman"/>
                <a:sym typeface="Times New Roman"/>
              </a:rPr>
              <a:t>Types and their description</a:t>
            </a:r>
            <a:endParaRPr b="0" i="0" sz="1600" u="none" cap="none" strike="noStrike">
              <a:solidFill>
                <a:schemeClr val="dk1"/>
              </a:solidFill>
              <a:latin typeface="Times New Roman"/>
              <a:ea typeface="Times New Roman"/>
              <a:cs typeface="Times New Roman"/>
              <a:sym typeface="Times New Roman"/>
            </a:endParaRPr>
          </a:p>
          <a:p>
            <a:pPr indent="0" lvl="0" marL="12700" marR="0" rtl="0" algn="just">
              <a:lnSpc>
                <a:spcPct val="100000"/>
              </a:lnSpc>
              <a:spcBef>
                <a:spcPts val="1520"/>
              </a:spcBef>
              <a:spcAft>
                <a:spcPts val="0"/>
              </a:spcAft>
              <a:buNone/>
            </a:pPr>
            <a:r>
              <a:rPr lang="en-US" sz="1600">
                <a:solidFill>
                  <a:schemeClr val="dk1"/>
                </a:solidFill>
                <a:latin typeface="Georgia"/>
                <a:ea typeface="Georgia"/>
                <a:cs typeface="Georgia"/>
                <a:sym typeface="Georgia"/>
              </a:rPr>
              <a:t>There are four types of Normal Forms</a:t>
            </a:r>
            <a:endParaRPr sz="1600">
              <a:solidFill>
                <a:schemeClr val="dk1"/>
              </a:solidFill>
              <a:latin typeface="Georgia"/>
              <a:ea typeface="Georgia"/>
              <a:cs typeface="Georgia"/>
              <a:sym typeface="Georgia"/>
            </a:endParaRPr>
          </a:p>
        </p:txBody>
      </p:sp>
      <p:pic>
        <p:nvPicPr>
          <p:cNvPr id="281" name="Google Shape;281;p10"/>
          <p:cNvPicPr preferRelativeResize="0"/>
          <p:nvPr/>
        </p:nvPicPr>
        <p:blipFill rotWithShape="1">
          <a:blip r:embed="rId3">
            <a:alphaModFix/>
          </a:blip>
          <a:srcRect b="0" l="0" r="0" t="0"/>
          <a:stretch/>
        </p:blipFill>
        <p:spPr>
          <a:xfrm>
            <a:off x="1073968" y="4588263"/>
            <a:ext cx="3840480" cy="1729740"/>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77"/>
                                        </p:tgtEl>
                                        <p:attrNameLst>
                                          <p:attrName>style.visibility</p:attrName>
                                        </p:attrNameLst>
                                      </p:cBhvr>
                                      <p:to>
                                        <p:strVal val="visible"/>
                                      </p:to>
                                    </p:set>
                                    <p:anim calcmode="lin" valueType="num">
                                      <p:cBhvr additive="base">
                                        <p:cTn dur="500"/>
                                        <p:tgtEl>
                                          <p:spTgt spid="277"/>
                                        </p:tgtEl>
                                        <p:attrNameLst>
                                          <p:attrName>ppt_w</p:attrName>
                                        </p:attrNameLst>
                                      </p:cBhvr>
                                      <p:tavLst>
                                        <p:tav fmla="" tm="0">
                                          <p:val>
                                            <p:strVal val="0"/>
                                          </p:val>
                                        </p:tav>
                                        <p:tav fmla="" tm="100000">
                                          <p:val>
                                            <p:strVal val="#ppt_w"/>
                                          </p:val>
                                        </p:tav>
                                      </p:tavLst>
                                    </p:anim>
                                    <p:anim calcmode="lin" valueType="num">
                                      <p:cBhvr additive="base">
                                        <p:cTn dur="500"/>
                                        <p:tgtEl>
                                          <p:spTgt spid="27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276"/>
                                        </p:tgtEl>
                                        <p:attrNameLst>
                                          <p:attrName>style.visibility</p:attrName>
                                        </p:attrNameLst>
                                      </p:cBhvr>
                                      <p:to>
                                        <p:strVal val="visible"/>
                                      </p:to>
                                    </p:set>
                                    <p:anim calcmode="lin" valueType="num">
                                      <p:cBhvr additive="base">
                                        <p:cTn dur="500"/>
                                        <p:tgtEl>
                                          <p:spTgt spid="276"/>
                                        </p:tgtEl>
                                        <p:attrNameLst>
                                          <p:attrName>ppt_w</p:attrName>
                                        </p:attrNameLst>
                                      </p:cBhvr>
                                      <p:tavLst>
                                        <p:tav fmla="" tm="0">
                                          <p:val>
                                            <p:strVal val="0"/>
                                          </p:val>
                                        </p:tav>
                                        <p:tav fmla="" tm="100000">
                                          <p:val>
                                            <p:strVal val="#ppt_w"/>
                                          </p:val>
                                        </p:tav>
                                      </p:tavLst>
                                    </p:anim>
                                    <p:anim calcmode="lin" valueType="num">
                                      <p:cBhvr additive="base">
                                        <p:cTn dur="500"/>
                                        <p:tgtEl>
                                          <p:spTgt spid="27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500"/>
                                        <p:tgtEl>
                                          <p:spTgt spid="27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278"/>
                                        </p:tgtEl>
                                        <p:attrNameLst>
                                          <p:attrName>style.visibility</p:attrName>
                                        </p:attrNameLst>
                                      </p:cBhvr>
                                      <p:to>
                                        <p:strVal val="visible"/>
                                      </p:to>
                                    </p:set>
                                    <p:anim calcmode="lin" valueType="num">
                                      <p:cBhvr additive="base">
                                        <p:cTn dur="500"/>
                                        <p:tgtEl>
                                          <p:spTgt spid="278"/>
                                        </p:tgtEl>
                                        <p:attrNameLst>
                                          <p:attrName>ppt_w</p:attrName>
                                        </p:attrNameLst>
                                      </p:cBhvr>
                                      <p:tavLst>
                                        <p:tav fmla="" tm="0">
                                          <p:val>
                                            <p:strVal val="0"/>
                                          </p:val>
                                        </p:tav>
                                        <p:tav fmla="" tm="100000">
                                          <p:val>
                                            <p:strVal val="#ppt_w"/>
                                          </p:val>
                                        </p:tav>
                                      </p:tavLst>
                                    </p:anim>
                                    <p:anim calcmode="lin" valueType="num">
                                      <p:cBhvr additive="base">
                                        <p:cTn dur="500"/>
                                        <p:tgtEl>
                                          <p:spTgt spid="27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cxnSp>
        <p:nvCxnSpPr>
          <p:cNvPr id="287" name="Google Shape;287;p11"/>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288" name="Google Shape;288;p11"/>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289" name="Google Shape;289;p11"/>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290" name="Google Shape;290;p11"/>
          <p:cNvSpPr txBox="1"/>
          <p:nvPr/>
        </p:nvSpPr>
        <p:spPr>
          <a:xfrm>
            <a:off x="1349827" y="371747"/>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Continued</a:t>
            </a:r>
            <a:endParaRPr sz="3600">
              <a:solidFill>
                <a:srgbClr val="151472"/>
              </a:solidFill>
              <a:latin typeface="Arial"/>
              <a:ea typeface="Arial"/>
              <a:cs typeface="Arial"/>
              <a:sym typeface="Arial"/>
            </a:endParaRPr>
          </a:p>
        </p:txBody>
      </p:sp>
      <p:pic>
        <p:nvPicPr>
          <p:cNvPr id="291" name="Google Shape;291;p11"/>
          <p:cNvPicPr preferRelativeResize="0"/>
          <p:nvPr/>
        </p:nvPicPr>
        <p:blipFill rotWithShape="1">
          <a:blip r:embed="rId3">
            <a:alphaModFix/>
          </a:blip>
          <a:srcRect b="0" l="0" r="0" t="0"/>
          <a:stretch/>
        </p:blipFill>
        <p:spPr>
          <a:xfrm>
            <a:off x="812181" y="1204687"/>
            <a:ext cx="6273328" cy="5572032"/>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89"/>
                                        </p:tgtEl>
                                        <p:attrNameLst>
                                          <p:attrName>style.visibility</p:attrName>
                                        </p:attrNameLst>
                                      </p:cBhvr>
                                      <p:to>
                                        <p:strVal val="visible"/>
                                      </p:to>
                                    </p:set>
                                    <p:anim calcmode="lin" valueType="num">
                                      <p:cBhvr additive="base">
                                        <p:cTn dur="500"/>
                                        <p:tgtEl>
                                          <p:spTgt spid="289"/>
                                        </p:tgtEl>
                                        <p:attrNameLst>
                                          <p:attrName>ppt_w</p:attrName>
                                        </p:attrNameLst>
                                      </p:cBhvr>
                                      <p:tavLst>
                                        <p:tav fmla="" tm="0">
                                          <p:val>
                                            <p:strVal val="0"/>
                                          </p:val>
                                        </p:tav>
                                        <p:tav fmla="" tm="100000">
                                          <p:val>
                                            <p:strVal val="#ppt_w"/>
                                          </p:val>
                                        </p:tav>
                                      </p:tavLst>
                                    </p:anim>
                                    <p:anim calcmode="lin" valueType="num">
                                      <p:cBhvr additive="base">
                                        <p:cTn dur="500"/>
                                        <p:tgtEl>
                                          <p:spTgt spid="289"/>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288"/>
                                        </p:tgtEl>
                                        <p:attrNameLst>
                                          <p:attrName>style.visibility</p:attrName>
                                        </p:attrNameLst>
                                      </p:cBhvr>
                                      <p:to>
                                        <p:strVal val="visible"/>
                                      </p:to>
                                    </p:set>
                                    <p:anim calcmode="lin" valueType="num">
                                      <p:cBhvr additive="base">
                                        <p:cTn dur="500"/>
                                        <p:tgtEl>
                                          <p:spTgt spid="288"/>
                                        </p:tgtEl>
                                        <p:attrNameLst>
                                          <p:attrName>ppt_w</p:attrName>
                                        </p:attrNameLst>
                                      </p:cBhvr>
                                      <p:tavLst>
                                        <p:tav fmla="" tm="0">
                                          <p:val>
                                            <p:strVal val="0"/>
                                          </p:val>
                                        </p:tav>
                                        <p:tav fmla="" tm="100000">
                                          <p:val>
                                            <p:strVal val="#ppt_w"/>
                                          </p:val>
                                        </p:tav>
                                      </p:tavLst>
                                    </p:anim>
                                    <p:anim calcmode="lin" valueType="num">
                                      <p:cBhvr additive="base">
                                        <p:cTn dur="500"/>
                                        <p:tgtEl>
                                          <p:spTgt spid="288"/>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500"/>
                                        <p:tgtEl>
                                          <p:spTgt spid="287"/>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290"/>
                                        </p:tgtEl>
                                        <p:attrNameLst>
                                          <p:attrName>style.visibility</p:attrName>
                                        </p:attrNameLst>
                                      </p:cBhvr>
                                      <p:to>
                                        <p:strVal val="visible"/>
                                      </p:to>
                                    </p:set>
                                    <p:anim calcmode="lin" valueType="num">
                                      <p:cBhvr additive="base">
                                        <p:cTn dur="500"/>
                                        <p:tgtEl>
                                          <p:spTgt spid="290"/>
                                        </p:tgtEl>
                                        <p:attrNameLst>
                                          <p:attrName>ppt_w</p:attrName>
                                        </p:attrNameLst>
                                      </p:cBhvr>
                                      <p:tavLst>
                                        <p:tav fmla="" tm="0">
                                          <p:val>
                                            <p:strVal val="0"/>
                                          </p:val>
                                        </p:tav>
                                        <p:tav fmla="" tm="100000">
                                          <p:val>
                                            <p:strVal val="#ppt_w"/>
                                          </p:val>
                                        </p:tav>
                                      </p:tavLst>
                                    </p:anim>
                                    <p:anim calcmode="lin" valueType="num">
                                      <p:cBhvr additive="base">
                                        <p:cTn dur="500"/>
                                        <p:tgtEl>
                                          <p:spTgt spid="290"/>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2"/>
          <p:cNvSpPr/>
          <p:nvPr/>
        </p:nvSpPr>
        <p:spPr>
          <a:xfrm>
            <a:off x="0" y="1918916"/>
            <a:ext cx="12192000" cy="3651922"/>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298" name="Google Shape;298;p12"/>
          <p:cNvSpPr txBox="1"/>
          <p:nvPr/>
        </p:nvSpPr>
        <p:spPr>
          <a:xfrm>
            <a:off x="3281127" y="3154684"/>
            <a:ext cx="5629746" cy="101566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6000">
                <a:solidFill>
                  <a:schemeClr val="lt1"/>
                </a:solidFill>
                <a:latin typeface="Arial"/>
                <a:ea typeface="Arial"/>
                <a:cs typeface="Arial"/>
                <a:sym typeface="Arial"/>
              </a:rPr>
              <a:t>	SCREENSHOTS</a:t>
            </a:r>
            <a:endParaRPr sz="6000">
              <a:solidFill>
                <a:schemeClr val="lt1"/>
              </a:solidFill>
              <a:latin typeface="Arial"/>
              <a:ea typeface="Arial"/>
              <a:cs typeface="Arial"/>
              <a:sym typeface="Arial"/>
            </a:endParaRPr>
          </a:p>
        </p:txBody>
      </p:sp>
      <p:sp>
        <p:nvSpPr>
          <p:cNvPr id="299" name="Google Shape;299;p12"/>
          <p:cNvSpPr/>
          <p:nvPr/>
        </p:nvSpPr>
        <p:spPr>
          <a:xfrm>
            <a:off x="5021943" y="1321504"/>
            <a:ext cx="2148114" cy="1382640"/>
          </a:xfrm>
          <a:custGeom>
            <a:rect b="b" l="l" r="r" t="t"/>
            <a:pathLst>
              <a:path extrusionOk="0" h="3947521" w="4318004">
                <a:moveTo>
                  <a:pt x="0" y="3405519"/>
                </a:moveTo>
                <a:lnTo>
                  <a:pt x="4318004" y="3405519"/>
                </a:lnTo>
                <a:lnTo>
                  <a:pt x="2159002" y="3947521"/>
                </a:lnTo>
                <a:close/>
                <a:moveTo>
                  <a:pt x="0" y="0"/>
                </a:moveTo>
                <a:lnTo>
                  <a:pt x="4318004" y="0"/>
                </a:lnTo>
                <a:lnTo>
                  <a:pt x="4318004" y="1339228"/>
                </a:lnTo>
                <a:lnTo>
                  <a:pt x="4318004" y="2122339"/>
                </a:lnTo>
                <a:lnTo>
                  <a:pt x="4318004" y="3405518"/>
                </a:lnTo>
                <a:lnTo>
                  <a:pt x="0" y="3405518"/>
                </a:lnTo>
                <a:lnTo>
                  <a:pt x="0" y="2122339"/>
                </a:lnTo>
                <a:lnTo>
                  <a:pt x="0" y="1339228"/>
                </a:lnTo>
                <a:close/>
              </a:path>
            </a:pathLst>
          </a:cu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n-US" sz="8000">
                <a:solidFill>
                  <a:schemeClr val="lt1"/>
                </a:solidFill>
                <a:latin typeface="Teko"/>
                <a:ea typeface="Teko"/>
                <a:cs typeface="Teko"/>
                <a:sym typeface="Teko"/>
              </a:rPr>
              <a:t>04</a:t>
            </a:r>
            <a:endParaRPr sz="8000">
              <a:solidFill>
                <a:schemeClr val="lt1"/>
              </a:solidFill>
              <a:latin typeface="Teko"/>
              <a:ea typeface="Teko"/>
              <a:cs typeface="Teko"/>
              <a:sym typeface="Teko"/>
            </a:endParaRPr>
          </a:p>
        </p:txBody>
      </p:sp>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297"/>
                                        </p:tgtEl>
                                        <p:attrNameLst>
                                          <p:attrName>style.visibility</p:attrName>
                                        </p:attrNameLst>
                                      </p:cBhvr>
                                      <p:to>
                                        <p:strVal val="visible"/>
                                      </p:to>
                                    </p:set>
                                    <p:anim calcmode="lin" valueType="num">
                                      <p:cBhvr additive="base">
                                        <p:cTn dur="500"/>
                                        <p:tgtEl>
                                          <p:spTgt spid="297"/>
                                        </p:tgtEl>
                                        <p:attrNameLst>
                                          <p:attrName>ppt_y</p:attrName>
                                        </p:attrNameLst>
                                      </p:cBhvr>
                                      <p:tavLst>
                                        <p:tav fmla="" tm="0">
                                          <p:val>
                                            <p:strVal val="#ppt_y+1"/>
                                          </p:val>
                                        </p:tav>
                                        <p:tav fmla="" tm="100000">
                                          <p:val>
                                            <p:strVal val="#ppt_y"/>
                                          </p:val>
                                        </p:tav>
                                      </p:tavLst>
                                    </p:anim>
                                  </p:childTnLst>
                                </p:cTn>
                              </p:par>
                            </p:childTnLst>
                          </p:cTn>
                        </p:par>
                        <p:par>
                          <p:cTn fill="hold">
                            <p:stCondLst>
                              <p:cond delay="500"/>
                            </p:stCondLst>
                            <p:childTnLst>
                              <p:par>
                                <p:cTn fill="hold" nodeType="afterEffect" presetClass="entr" presetID="2" presetSubtype="1">
                                  <p:stCondLst>
                                    <p:cond delay="0"/>
                                  </p:stCondLst>
                                  <p:childTnLst>
                                    <p:set>
                                      <p:cBhvr>
                                        <p:cTn dur="1" fill="hold">
                                          <p:stCondLst>
                                            <p:cond delay="0"/>
                                          </p:stCondLst>
                                        </p:cTn>
                                        <p:tgtEl>
                                          <p:spTgt spid="299"/>
                                        </p:tgtEl>
                                        <p:attrNameLst>
                                          <p:attrName>style.visibility</p:attrName>
                                        </p:attrNameLst>
                                      </p:cBhvr>
                                      <p:to>
                                        <p:strVal val="visible"/>
                                      </p:to>
                                    </p:set>
                                    <p:anim calcmode="lin" valueType="num">
                                      <p:cBhvr additive="base">
                                        <p:cTn dur="1000"/>
                                        <p:tgtEl>
                                          <p:spTgt spid="299"/>
                                        </p:tgtEl>
                                        <p:attrNameLst>
                                          <p:attrName>ppt_y</p:attrName>
                                        </p:attrNameLst>
                                      </p:cBhvr>
                                      <p:tavLst>
                                        <p:tav fmla="" tm="0">
                                          <p:val>
                                            <p:strVal val="#ppt_y-1"/>
                                          </p:val>
                                        </p:tav>
                                        <p:tav fmla="" tm="100000">
                                          <p:val>
                                            <p:strVal val="#ppt_y"/>
                                          </p:val>
                                        </p:tav>
                                      </p:tavLst>
                                    </p:anim>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000"/>
                                        <p:tgtEl>
                                          <p:spTgt spid="2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cxnSp>
        <p:nvCxnSpPr>
          <p:cNvPr id="305" name="Google Shape;305;p13"/>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306" name="Google Shape;306;p13"/>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07" name="Google Shape;307;p13"/>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08" name="Google Shape;308;p13"/>
          <p:cNvSpPr txBox="1"/>
          <p:nvPr/>
        </p:nvSpPr>
        <p:spPr>
          <a:xfrm>
            <a:off x="1349827" y="371747"/>
            <a:ext cx="9135293"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Creating Database And Making Tables</a:t>
            </a:r>
            <a:endParaRPr sz="3600">
              <a:solidFill>
                <a:srgbClr val="151472"/>
              </a:solidFill>
              <a:latin typeface="Arial"/>
              <a:ea typeface="Arial"/>
              <a:cs typeface="Arial"/>
              <a:sym typeface="Arial"/>
            </a:endParaRPr>
          </a:p>
        </p:txBody>
      </p:sp>
      <p:pic>
        <p:nvPicPr>
          <p:cNvPr id="309" name="Google Shape;309;p13"/>
          <p:cNvPicPr preferRelativeResize="0"/>
          <p:nvPr/>
        </p:nvPicPr>
        <p:blipFill rotWithShape="1">
          <a:blip r:embed="rId3">
            <a:alphaModFix/>
          </a:blip>
          <a:srcRect b="0" l="0" r="0" t="0"/>
          <a:stretch/>
        </p:blipFill>
        <p:spPr>
          <a:xfrm>
            <a:off x="1349827" y="1406538"/>
            <a:ext cx="9236059" cy="5360022"/>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07"/>
                                        </p:tgtEl>
                                        <p:attrNameLst>
                                          <p:attrName>style.visibility</p:attrName>
                                        </p:attrNameLst>
                                      </p:cBhvr>
                                      <p:to>
                                        <p:strVal val="visible"/>
                                      </p:to>
                                    </p:set>
                                    <p:anim calcmode="lin" valueType="num">
                                      <p:cBhvr additive="base">
                                        <p:cTn dur="500"/>
                                        <p:tgtEl>
                                          <p:spTgt spid="307"/>
                                        </p:tgtEl>
                                        <p:attrNameLst>
                                          <p:attrName>ppt_w</p:attrName>
                                        </p:attrNameLst>
                                      </p:cBhvr>
                                      <p:tavLst>
                                        <p:tav fmla="" tm="0">
                                          <p:val>
                                            <p:strVal val="0"/>
                                          </p:val>
                                        </p:tav>
                                        <p:tav fmla="" tm="100000">
                                          <p:val>
                                            <p:strVal val="#ppt_w"/>
                                          </p:val>
                                        </p:tav>
                                      </p:tavLst>
                                    </p:anim>
                                    <p:anim calcmode="lin" valueType="num">
                                      <p:cBhvr additive="base">
                                        <p:cTn dur="500"/>
                                        <p:tgtEl>
                                          <p:spTgt spid="30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306"/>
                                        </p:tgtEl>
                                        <p:attrNameLst>
                                          <p:attrName>style.visibility</p:attrName>
                                        </p:attrNameLst>
                                      </p:cBhvr>
                                      <p:to>
                                        <p:strVal val="visible"/>
                                      </p:to>
                                    </p:set>
                                    <p:anim calcmode="lin" valueType="num">
                                      <p:cBhvr additive="base">
                                        <p:cTn dur="500"/>
                                        <p:tgtEl>
                                          <p:spTgt spid="306"/>
                                        </p:tgtEl>
                                        <p:attrNameLst>
                                          <p:attrName>ppt_w</p:attrName>
                                        </p:attrNameLst>
                                      </p:cBhvr>
                                      <p:tavLst>
                                        <p:tav fmla="" tm="0">
                                          <p:val>
                                            <p:strVal val="0"/>
                                          </p:val>
                                        </p:tav>
                                        <p:tav fmla="" tm="100000">
                                          <p:val>
                                            <p:strVal val="#ppt_w"/>
                                          </p:val>
                                        </p:tav>
                                      </p:tavLst>
                                    </p:anim>
                                    <p:anim calcmode="lin" valueType="num">
                                      <p:cBhvr additive="base">
                                        <p:cTn dur="500"/>
                                        <p:tgtEl>
                                          <p:spTgt spid="30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05"/>
                                        </p:tgtEl>
                                        <p:attrNameLst>
                                          <p:attrName>style.visibility</p:attrName>
                                        </p:attrNameLst>
                                      </p:cBhvr>
                                      <p:to>
                                        <p:strVal val="visible"/>
                                      </p:to>
                                    </p:set>
                                    <p:animEffect filter="fade" transition="in">
                                      <p:cBhvr>
                                        <p:cTn dur="500"/>
                                        <p:tgtEl>
                                          <p:spTgt spid="30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08"/>
                                        </p:tgtEl>
                                        <p:attrNameLst>
                                          <p:attrName>style.visibility</p:attrName>
                                        </p:attrNameLst>
                                      </p:cBhvr>
                                      <p:to>
                                        <p:strVal val="visible"/>
                                      </p:to>
                                    </p:set>
                                    <p:anim calcmode="lin" valueType="num">
                                      <p:cBhvr additive="base">
                                        <p:cTn dur="500"/>
                                        <p:tgtEl>
                                          <p:spTgt spid="308"/>
                                        </p:tgtEl>
                                        <p:attrNameLst>
                                          <p:attrName>ppt_w</p:attrName>
                                        </p:attrNameLst>
                                      </p:cBhvr>
                                      <p:tavLst>
                                        <p:tav fmla="" tm="0">
                                          <p:val>
                                            <p:strVal val="0"/>
                                          </p:val>
                                        </p:tav>
                                        <p:tav fmla="" tm="100000">
                                          <p:val>
                                            <p:strVal val="#ppt_w"/>
                                          </p:val>
                                        </p:tav>
                                      </p:tavLst>
                                    </p:anim>
                                    <p:anim calcmode="lin" valueType="num">
                                      <p:cBhvr additive="base">
                                        <p:cTn dur="500"/>
                                        <p:tgtEl>
                                          <p:spTgt spid="30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cxnSp>
        <p:nvCxnSpPr>
          <p:cNvPr id="315" name="Google Shape;315;p14"/>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316" name="Google Shape;316;p14"/>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17" name="Google Shape;317;p14"/>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18" name="Google Shape;318;p14"/>
          <p:cNvSpPr txBox="1"/>
          <p:nvPr/>
        </p:nvSpPr>
        <p:spPr>
          <a:xfrm>
            <a:off x="1349827" y="371747"/>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Continued</a:t>
            </a:r>
            <a:endParaRPr sz="3600">
              <a:solidFill>
                <a:srgbClr val="151472"/>
              </a:solidFill>
              <a:latin typeface="Arial"/>
              <a:ea typeface="Arial"/>
              <a:cs typeface="Arial"/>
              <a:sym typeface="Arial"/>
            </a:endParaRPr>
          </a:p>
        </p:txBody>
      </p:sp>
      <p:pic>
        <p:nvPicPr>
          <p:cNvPr id="319" name="Google Shape;319;p14"/>
          <p:cNvPicPr preferRelativeResize="0"/>
          <p:nvPr/>
        </p:nvPicPr>
        <p:blipFill rotWithShape="1">
          <a:blip r:embed="rId3">
            <a:alphaModFix/>
          </a:blip>
          <a:srcRect b="0" l="0" r="0" t="0"/>
          <a:stretch/>
        </p:blipFill>
        <p:spPr>
          <a:xfrm>
            <a:off x="1188720" y="1279704"/>
            <a:ext cx="9276080" cy="5517264"/>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17"/>
                                        </p:tgtEl>
                                        <p:attrNameLst>
                                          <p:attrName>style.visibility</p:attrName>
                                        </p:attrNameLst>
                                      </p:cBhvr>
                                      <p:to>
                                        <p:strVal val="visible"/>
                                      </p:to>
                                    </p:set>
                                    <p:anim calcmode="lin" valueType="num">
                                      <p:cBhvr additive="base">
                                        <p:cTn dur="500"/>
                                        <p:tgtEl>
                                          <p:spTgt spid="317"/>
                                        </p:tgtEl>
                                        <p:attrNameLst>
                                          <p:attrName>ppt_w</p:attrName>
                                        </p:attrNameLst>
                                      </p:cBhvr>
                                      <p:tavLst>
                                        <p:tav fmla="" tm="0">
                                          <p:val>
                                            <p:strVal val="0"/>
                                          </p:val>
                                        </p:tav>
                                        <p:tav fmla="" tm="100000">
                                          <p:val>
                                            <p:strVal val="#ppt_w"/>
                                          </p:val>
                                        </p:tav>
                                      </p:tavLst>
                                    </p:anim>
                                    <p:anim calcmode="lin" valueType="num">
                                      <p:cBhvr additive="base">
                                        <p:cTn dur="500"/>
                                        <p:tgtEl>
                                          <p:spTgt spid="31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316"/>
                                        </p:tgtEl>
                                        <p:attrNameLst>
                                          <p:attrName>style.visibility</p:attrName>
                                        </p:attrNameLst>
                                      </p:cBhvr>
                                      <p:to>
                                        <p:strVal val="visible"/>
                                      </p:to>
                                    </p:set>
                                    <p:anim calcmode="lin" valueType="num">
                                      <p:cBhvr additive="base">
                                        <p:cTn dur="500"/>
                                        <p:tgtEl>
                                          <p:spTgt spid="316"/>
                                        </p:tgtEl>
                                        <p:attrNameLst>
                                          <p:attrName>ppt_w</p:attrName>
                                        </p:attrNameLst>
                                      </p:cBhvr>
                                      <p:tavLst>
                                        <p:tav fmla="" tm="0">
                                          <p:val>
                                            <p:strVal val="0"/>
                                          </p:val>
                                        </p:tav>
                                        <p:tav fmla="" tm="100000">
                                          <p:val>
                                            <p:strVal val="#ppt_w"/>
                                          </p:val>
                                        </p:tav>
                                      </p:tavLst>
                                    </p:anim>
                                    <p:anim calcmode="lin" valueType="num">
                                      <p:cBhvr additive="base">
                                        <p:cTn dur="500"/>
                                        <p:tgtEl>
                                          <p:spTgt spid="31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500"/>
                                        <p:tgtEl>
                                          <p:spTgt spid="31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18"/>
                                        </p:tgtEl>
                                        <p:attrNameLst>
                                          <p:attrName>style.visibility</p:attrName>
                                        </p:attrNameLst>
                                      </p:cBhvr>
                                      <p:to>
                                        <p:strVal val="visible"/>
                                      </p:to>
                                    </p:set>
                                    <p:anim calcmode="lin" valueType="num">
                                      <p:cBhvr additive="base">
                                        <p:cTn dur="500"/>
                                        <p:tgtEl>
                                          <p:spTgt spid="318"/>
                                        </p:tgtEl>
                                        <p:attrNameLst>
                                          <p:attrName>ppt_w</p:attrName>
                                        </p:attrNameLst>
                                      </p:cBhvr>
                                      <p:tavLst>
                                        <p:tav fmla="" tm="0">
                                          <p:val>
                                            <p:strVal val="0"/>
                                          </p:val>
                                        </p:tav>
                                        <p:tav fmla="" tm="100000">
                                          <p:val>
                                            <p:strVal val="#ppt_w"/>
                                          </p:val>
                                        </p:tav>
                                      </p:tavLst>
                                    </p:anim>
                                    <p:anim calcmode="lin" valueType="num">
                                      <p:cBhvr additive="base">
                                        <p:cTn dur="500"/>
                                        <p:tgtEl>
                                          <p:spTgt spid="31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cxnSp>
        <p:nvCxnSpPr>
          <p:cNvPr id="325" name="Google Shape;325;p15"/>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326" name="Google Shape;326;p15"/>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27" name="Google Shape;327;p15"/>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28" name="Google Shape;328;p15"/>
          <p:cNvSpPr txBox="1"/>
          <p:nvPr/>
        </p:nvSpPr>
        <p:spPr>
          <a:xfrm>
            <a:off x="1349827" y="371747"/>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Running Queries</a:t>
            </a:r>
            <a:endParaRPr sz="3600">
              <a:solidFill>
                <a:srgbClr val="151472"/>
              </a:solidFill>
              <a:latin typeface="Arial"/>
              <a:ea typeface="Arial"/>
              <a:cs typeface="Arial"/>
              <a:sym typeface="Arial"/>
            </a:endParaRPr>
          </a:p>
        </p:txBody>
      </p:sp>
      <p:pic>
        <p:nvPicPr>
          <p:cNvPr id="329" name="Google Shape;329;p15"/>
          <p:cNvPicPr preferRelativeResize="0"/>
          <p:nvPr/>
        </p:nvPicPr>
        <p:blipFill rotWithShape="1">
          <a:blip r:embed="rId3">
            <a:alphaModFix/>
          </a:blip>
          <a:srcRect b="0" l="0" r="0" t="0"/>
          <a:stretch/>
        </p:blipFill>
        <p:spPr>
          <a:xfrm>
            <a:off x="812181" y="1326223"/>
            <a:ext cx="10262219" cy="5318418"/>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27"/>
                                        </p:tgtEl>
                                        <p:attrNameLst>
                                          <p:attrName>style.visibility</p:attrName>
                                        </p:attrNameLst>
                                      </p:cBhvr>
                                      <p:to>
                                        <p:strVal val="visible"/>
                                      </p:to>
                                    </p:set>
                                    <p:anim calcmode="lin" valueType="num">
                                      <p:cBhvr additive="base">
                                        <p:cTn dur="500"/>
                                        <p:tgtEl>
                                          <p:spTgt spid="327"/>
                                        </p:tgtEl>
                                        <p:attrNameLst>
                                          <p:attrName>ppt_w</p:attrName>
                                        </p:attrNameLst>
                                      </p:cBhvr>
                                      <p:tavLst>
                                        <p:tav fmla="" tm="0">
                                          <p:val>
                                            <p:strVal val="0"/>
                                          </p:val>
                                        </p:tav>
                                        <p:tav fmla="" tm="100000">
                                          <p:val>
                                            <p:strVal val="#ppt_w"/>
                                          </p:val>
                                        </p:tav>
                                      </p:tavLst>
                                    </p:anim>
                                    <p:anim calcmode="lin" valueType="num">
                                      <p:cBhvr additive="base">
                                        <p:cTn dur="500"/>
                                        <p:tgtEl>
                                          <p:spTgt spid="32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326"/>
                                        </p:tgtEl>
                                        <p:attrNameLst>
                                          <p:attrName>style.visibility</p:attrName>
                                        </p:attrNameLst>
                                      </p:cBhvr>
                                      <p:to>
                                        <p:strVal val="visible"/>
                                      </p:to>
                                    </p:set>
                                    <p:anim calcmode="lin" valueType="num">
                                      <p:cBhvr additive="base">
                                        <p:cTn dur="500"/>
                                        <p:tgtEl>
                                          <p:spTgt spid="326"/>
                                        </p:tgtEl>
                                        <p:attrNameLst>
                                          <p:attrName>ppt_w</p:attrName>
                                        </p:attrNameLst>
                                      </p:cBhvr>
                                      <p:tavLst>
                                        <p:tav fmla="" tm="0">
                                          <p:val>
                                            <p:strVal val="0"/>
                                          </p:val>
                                        </p:tav>
                                        <p:tav fmla="" tm="100000">
                                          <p:val>
                                            <p:strVal val="#ppt_w"/>
                                          </p:val>
                                        </p:tav>
                                      </p:tavLst>
                                    </p:anim>
                                    <p:anim calcmode="lin" valueType="num">
                                      <p:cBhvr additive="base">
                                        <p:cTn dur="500"/>
                                        <p:tgtEl>
                                          <p:spTgt spid="32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25"/>
                                        </p:tgtEl>
                                        <p:attrNameLst>
                                          <p:attrName>style.visibility</p:attrName>
                                        </p:attrNameLst>
                                      </p:cBhvr>
                                      <p:to>
                                        <p:strVal val="visible"/>
                                      </p:to>
                                    </p:set>
                                    <p:animEffect filter="fade" transition="in">
                                      <p:cBhvr>
                                        <p:cTn dur="500"/>
                                        <p:tgtEl>
                                          <p:spTgt spid="32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28"/>
                                        </p:tgtEl>
                                        <p:attrNameLst>
                                          <p:attrName>style.visibility</p:attrName>
                                        </p:attrNameLst>
                                      </p:cBhvr>
                                      <p:to>
                                        <p:strVal val="visible"/>
                                      </p:to>
                                    </p:set>
                                    <p:anim calcmode="lin" valueType="num">
                                      <p:cBhvr additive="base">
                                        <p:cTn dur="500"/>
                                        <p:tgtEl>
                                          <p:spTgt spid="328"/>
                                        </p:tgtEl>
                                        <p:attrNameLst>
                                          <p:attrName>ppt_w</p:attrName>
                                        </p:attrNameLst>
                                      </p:cBhvr>
                                      <p:tavLst>
                                        <p:tav fmla="" tm="0">
                                          <p:val>
                                            <p:strVal val="0"/>
                                          </p:val>
                                        </p:tav>
                                        <p:tav fmla="" tm="100000">
                                          <p:val>
                                            <p:strVal val="#ppt_w"/>
                                          </p:val>
                                        </p:tav>
                                      </p:tavLst>
                                    </p:anim>
                                    <p:anim calcmode="lin" valueType="num">
                                      <p:cBhvr additive="base">
                                        <p:cTn dur="500"/>
                                        <p:tgtEl>
                                          <p:spTgt spid="32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cxnSp>
        <p:nvCxnSpPr>
          <p:cNvPr id="335" name="Google Shape;335;p16"/>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336" name="Google Shape;336;p16"/>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37" name="Google Shape;337;p16"/>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38" name="Google Shape;338;p16"/>
          <p:cNvSpPr txBox="1"/>
          <p:nvPr/>
        </p:nvSpPr>
        <p:spPr>
          <a:xfrm>
            <a:off x="1349827" y="371747"/>
            <a:ext cx="8617133"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Linking Database With Xampp </a:t>
            </a:r>
            <a:endParaRPr sz="3600">
              <a:solidFill>
                <a:srgbClr val="151472"/>
              </a:solidFill>
              <a:latin typeface="Arial"/>
              <a:ea typeface="Arial"/>
              <a:cs typeface="Arial"/>
              <a:sym typeface="Arial"/>
            </a:endParaRPr>
          </a:p>
        </p:txBody>
      </p:sp>
      <p:pic>
        <p:nvPicPr>
          <p:cNvPr id="339" name="Google Shape;339;p16"/>
          <p:cNvPicPr preferRelativeResize="0"/>
          <p:nvPr/>
        </p:nvPicPr>
        <p:blipFill rotWithShape="1">
          <a:blip r:embed="rId3">
            <a:alphaModFix/>
          </a:blip>
          <a:srcRect b="0" l="0" r="0" t="0"/>
          <a:stretch/>
        </p:blipFill>
        <p:spPr>
          <a:xfrm>
            <a:off x="187521" y="1303406"/>
            <a:ext cx="11816958" cy="5554594"/>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37"/>
                                        </p:tgtEl>
                                        <p:attrNameLst>
                                          <p:attrName>style.visibility</p:attrName>
                                        </p:attrNameLst>
                                      </p:cBhvr>
                                      <p:to>
                                        <p:strVal val="visible"/>
                                      </p:to>
                                    </p:set>
                                    <p:anim calcmode="lin" valueType="num">
                                      <p:cBhvr additive="base">
                                        <p:cTn dur="500"/>
                                        <p:tgtEl>
                                          <p:spTgt spid="337"/>
                                        </p:tgtEl>
                                        <p:attrNameLst>
                                          <p:attrName>ppt_w</p:attrName>
                                        </p:attrNameLst>
                                      </p:cBhvr>
                                      <p:tavLst>
                                        <p:tav fmla="" tm="0">
                                          <p:val>
                                            <p:strVal val="0"/>
                                          </p:val>
                                        </p:tav>
                                        <p:tav fmla="" tm="100000">
                                          <p:val>
                                            <p:strVal val="#ppt_w"/>
                                          </p:val>
                                        </p:tav>
                                      </p:tavLst>
                                    </p:anim>
                                    <p:anim calcmode="lin" valueType="num">
                                      <p:cBhvr additive="base">
                                        <p:cTn dur="500"/>
                                        <p:tgtEl>
                                          <p:spTgt spid="33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336"/>
                                        </p:tgtEl>
                                        <p:attrNameLst>
                                          <p:attrName>style.visibility</p:attrName>
                                        </p:attrNameLst>
                                      </p:cBhvr>
                                      <p:to>
                                        <p:strVal val="visible"/>
                                      </p:to>
                                    </p:set>
                                    <p:anim calcmode="lin" valueType="num">
                                      <p:cBhvr additive="base">
                                        <p:cTn dur="500"/>
                                        <p:tgtEl>
                                          <p:spTgt spid="336"/>
                                        </p:tgtEl>
                                        <p:attrNameLst>
                                          <p:attrName>ppt_w</p:attrName>
                                        </p:attrNameLst>
                                      </p:cBhvr>
                                      <p:tavLst>
                                        <p:tav fmla="" tm="0">
                                          <p:val>
                                            <p:strVal val="0"/>
                                          </p:val>
                                        </p:tav>
                                        <p:tav fmla="" tm="100000">
                                          <p:val>
                                            <p:strVal val="#ppt_w"/>
                                          </p:val>
                                        </p:tav>
                                      </p:tavLst>
                                    </p:anim>
                                    <p:anim calcmode="lin" valueType="num">
                                      <p:cBhvr additive="base">
                                        <p:cTn dur="500"/>
                                        <p:tgtEl>
                                          <p:spTgt spid="33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35"/>
                                        </p:tgtEl>
                                        <p:attrNameLst>
                                          <p:attrName>style.visibility</p:attrName>
                                        </p:attrNameLst>
                                      </p:cBhvr>
                                      <p:to>
                                        <p:strVal val="visible"/>
                                      </p:to>
                                    </p:set>
                                    <p:animEffect filter="fade" transition="in">
                                      <p:cBhvr>
                                        <p:cTn dur="500"/>
                                        <p:tgtEl>
                                          <p:spTgt spid="33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38"/>
                                        </p:tgtEl>
                                        <p:attrNameLst>
                                          <p:attrName>style.visibility</p:attrName>
                                        </p:attrNameLst>
                                      </p:cBhvr>
                                      <p:to>
                                        <p:strVal val="visible"/>
                                      </p:to>
                                    </p:set>
                                    <p:anim calcmode="lin" valueType="num">
                                      <p:cBhvr additive="base">
                                        <p:cTn dur="500"/>
                                        <p:tgtEl>
                                          <p:spTgt spid="338"/>
                                        </p:tgtEl>
                                        <p:attrNameLst>
                                          <p:attrName>ppt_w</p:attrName>
                                        </p:attrNameLst>
                                      </p:cBhvr>
                                      <p:tavLst>
                                        <p:tav fmla="" tm="0">
                                          <p:val>
                                            <p:strVal val="0"/>
                                          </p:val>
                                        </p:tav>
                                        <p:tav fmla="" tm="100000">
                                          <p:val>
                                            <p:strVal val="#ppt_w"/>
                                          </p:val>
                                        </p:tav>
                                      </p:tavLst>
                                    </p:anim>
                                    <p:anim calcmode="lin" valueType="num">
                                      <p:cBhvr additive="base">
                                        <p:cTn dur="500"/>
                                        <p:tgtEl>
                                          <p:spTgt spid="33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cxnSp>
        <p:nvCxnSpPr>
          <p:cNvPr id="345" name="Google Shape;345;p17"/>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346" name="Google Shape;346;p17"/>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47" name="Google Shape;347;p17"/>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48" name="Google Shape;348;p17"/>
          <p:cNvSpPr txBox="1"/>
          <p:nvPr/>
        </p:nvSpPr>
        <p:spPr>
          <a:xfrm>
            <a:off x="1349827" y="371747"/>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Java Script Code</a:t>
            </a:r>
            <a:endParaRPr sz="3600">
              <a:solidFill>
                <a:srgbClr val="151472"/>
              </a:solidFill>
              <a:latin typeface="Arial"/>
              <a:ea typeface="Arial"/>
              <a:cs typeface="Arial"/>
              <a:sym typeface="Arial"/>
            </a:endParaRPr>
          </a:p>
        </p:txBody>
      </p:sp>
      <p:pic>
        <p:nvPicPr>
          <p:cNvPr id="349" name="Google Shape;349;p17"/>
          <p:cNvPicPr preferRelativeResize="0"/>
          <p:nvPr/>
        </p:nvPicPr>
        <p:blipFill rotWithShape="1">
          <a:blip r:embed="rId3">
            <a:alphaModFix/>
          </a:blip>
          <a:srcRect b="0" l="0" r="0" t="0"/>
          <a:stretch/>
        </p:blipFill>
        <p:spPr>
          <a:xfrm>
            <a:off x="1564640" y="1300120"/>
            <a:ext cx="8351520" cy="5458874"/>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47"/>
                                        </p:tgtEl>
                                        <p:attrNameLst>
                                          <p:attrName>style.visibility</p:attrName>
                                        </p:attrNameLst>
                                      </p:cBhvr>
                                      <p:to>
                                        <p:strVal val="visible"/>
                                      </p:to>
                                    </p:set>
                                    <p:anim calcmode="lin" valueType="num">
                                      <p:cBhvr additive="base">
                                        <p:cTn dur="500"/>
                                        <p:tgtEl>
                                          <p:spTgt spid="347"/>
                                        </p:tgtEl>
                                        <p:attrNameLst>
                                          <p:attrName>ppt_w</p:attrName>
                                        </p:attrNameLst>
                                      </p:cBhvr>
                                      <p:tavLst>
                                        <p:tav fmla="" tm="0">
                                          <p:val>
                                            <p:strVal val="0"/>
                                          </p:val>
                                        </p:tav>
                                        <p:tav fmla="" tm="100000">
                                          <p:val>
                                            <p:strVal val="#ppt_w"/>
                                          </p:val>
                                        </p:tav>
                                      </p:tavLst>
                                    </p:anim>
                                    <p:anim calcmode="lin" valueType="num">
                                      <p:cBhvr additive="base">
                                        <p:cTn dur="500"/>
                                        <p:tgtEl>
                                          <p:spTgt spid="34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346"/>
                                        </p:tgtEl>
                                        <p:attrNameLst>
                                          <p:attrName>style.visibility</p:attrName>
                                        </p:attrNameLst>
                                      </p:cBhvr>
                                      <p:to>
                                        <p:strVal val="visible"/>
                                      </p:to>
                                    </p:set>
                                    <p:anim calcmode="lin" valueType="num">
                                      <p:cBhvr additive="base">
                                        <p:cTn dur="500"/>
                                        <p:tgtEl>
                                          <p:spTgt spid="346"/>
                                        </p:tgtEl>
                                        <p:attrNameLst>
                                          <p:attrName>ppt_w</p:attrName>
                                        </p:attrNameLst>
                                      </p:cBhvr>
                                      <p:tavLst>
                                        <p:tav fmla="" tm="0">
                                          <p:val>
                                            <p:strVal val="0"/>
                                          </p:val>
                                        </p:tav>
                                        <p:tav fmla="" tm="100000">
                                          <p:val>
                                            <p:strVal val="#ppt_w"/>
                                          </p:val>
                                        </p:tav>
                                      </p:tavLst>
                                    </p:anim>
                                    <p:anim calcmode="lin" valueType="num">
                                      <p:cBhvr additive="base">
                                        <p:cTn dur="500"/>
                                        <p:tgtEl>
                                          <p:spTgt spid="34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45"/>
                                        </p:tgtEl>
                                        <p:attrNameLst>
                                          <p:attrName>style.visibility</p:attrName>
                                        </p:attrNameLst>
                                      </p:cBhvr>
                                      <p:to>
                                        <p:strVal val="visible"/>
                                      </p:to>
                                    </p:set>
                                    <p:animEffect filter="fade" transition="in">
                                      <p:cBhvr>
                                        <p:cTn dur="500"/>
                                        <p:tgtEl>
                                          <p:spTgt spid="34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48"/>
                                        </p:tgtEl>
                                        <p:attrNameLst>
                                          <p:attrName>style.visibility</p:attrName>
                                        </p:attrNameLst>
                                      </p:cBhvr>
                                      <p:to>
                                        <p:strVal val="visible"/>
                                      </p:to>
                                    </p:set>
                                    <p:anim calcmode="lin" valueType="num">
                                      <p:cBhvr additive="base">
                                        <p:cTn dur="500"/>
                                        <p:tgtEl>
                                          <p:spTgt spid="348"/>
                                        </p:tgtEl>
                                        <p:attrNameLst>
                                          <p:attrName>ppt_w</p:attrName>
                                        </p:attrNameLst>
                                      </p:cBhvr>
                                      <p:tavLst>
                                        <p:tav fmla="" tm="0">
                                          <p:val>
                                            <p:strVal val="0"/>
                                          </p:val>
                                        </p:tav>
                                        <p:tav fmla="" tm="100000">
                                          <p:val>
                                            <p:strVal val="#ppt_w"/>
                                          </p:val>
                                        </p:tav>
                                      </p:tavLst>
                                    </p:anim>
                                    <p:anim calcmode="lin" valueType="num">
                                      <p:cBhvr additive="base">
                                        <p:cTn dur="500"/>
                                        <p:tgtEl>
                                          <p:spTgt spid="34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cxnSp>
        <p:nvCxnSpPr>
          <p:cNvPr id="355" name="Google Shape;355;p18"/>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356" name="Google Shape;356;p18"/>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57" name="Google Shape;357;p18"/>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58" name="Google Shape;358;p18"/>
          <p:cNvSpPr txBox="1"/>
          <p:nvPr/>
        </p:nvSpPr>
        <p:spPr>
          <a:xfrm>
            <a:off x="1349827" y="371747"/>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HTML Code</a:t>
            </a:r>
            <a:endParaRPr sz="3600">
              <a:solidFill>
                <a:srgbClr val="151472"/>
              </a:solidFill>
              <a:latin typeface="Arial"/>
              <a:ea typeface="Arial"/>
              <a:cs typeface="Arial"/>
              <a:sym typeface="Arial"/>
            </a:endParaRPr>
          </a:p>
        </p:txBody>
      </p:sp>
      <p:pic>
        <p:nvPicPr>
          <p:cNvPr id="359" name="Google Shape;359;p18"/>
          <p:cNvPicPr preferRelativeResize="0"/>
          <p:nvPr/>
        </p:nvPicPr>
        <p:blipFill rotWithShape="1">
          <a:blip r:embed="rId3">
            <a:alphaModFix/>
          </a:blip>
          <a:srcRect b="0" l="0" r="0" t="0"/>
          <a:stretch/>
        </p:blipFill>
        <p:spPr>
          <a:xfrm>
            <a:off x="1284288" y="1296630"/>
            <a:ext cx="8774112" cy="5469929"/>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57"/>
                                        </p:tgtEl>
                                        <p:attrNameLst>
                                          <p:attrName>style.visibility</p:attrName>
                                        </p:attrNameLst>
                                      </p:cBhvr>
                                      <p:to>
                                        <p:strVal val="visible"/>
                                      </p:to>
                                    </p:set>
                                    <p:anim calcmode="lin" valueType="num">
                                      <p:cBhvr additive="base">
                                        <p:cTn dur="500"/>
                                        <p:tgtEl>
                                          <p:spTgt spid="357"/>
                                        </p:tgtEl>
                                        <p:attrNameLst>
                                          <p:attrName>ppt_w</p:attrName>
                                        </p:attrNameLst>
                                      </p:cBhvr>
                                      <p:tavLst>
                                        <p:tav fmla="" tm="0">
                                          <p:val>
                                            <p:strVal val="0"/>
                                          </p:val>
                                        </p:tav>
                                        <p:tav fmla="" tm="100000">
                                          <p:val>
                                            <p:strVal val="#ppt_w"/>
                                          </p:val>
                                        </p:tav>
                                      </p:tavLst>
                                    </p:anim>
                                    <p:anim calcmode="lin" valueType="num">
                                      <p:cBhvr additive="base">
                                        <p:cTn dur="500"/>
                                        <p:tgtEl>
                                          <p:spTgt spid="35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356"/>
                                        </p:tgtEl>
                                        <p:attrNameLst>
                                          <p:attrName>style.visibility</p:attrName>
                                        </p:attrNameLst>
                                      </p:cBhvr>
                                      <p:to>
                                        <p:strVal val="visible"/>
                                      </p:to>
                                    </p:set>
                                    <p:anim calcmode="lin" valueType="num">
                                      <p:cBhvr additive="base">
                                        <p:cTn dur="500"/>
                                        <p:tgtEl>
                                          <p:spTgt spid="356"/>
                                        </p:tgtEl>
                                        <p:attrNameLst>
                                          <p:attrName>ppt_w</p:attrName>
                                        </p:attrNameLst>
                                      </p:cBhvr>
                                      <p:tavLst>
                                        <p:tav fmla="" tm="0">
                                          <p:val>
                                            <p:strVal val="0"/>
                                          </p:val>
                                        </p:tav>
                                        <p:tav fmla="" tm="100000">
                                          <p:val>
                                            <p:strVal val="#ppt_w"/>
                                          </p:val>
                                        </p:tav>
                                      </p:tavLst>
                                    </p:anim>
                                    <p:anim calcmode="lin" valueType="num">
                                      <p:cBhvr additive="base">
                                        <p:cTn dur="500"/>
                                        <p:tgtEl>
                                          <p:spTgt spid="35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500"/>
                                        <p:tgtEl>
                                          <p:spTgt spid="35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58"/>
                                        </p:tgtEl>
                                        <p:attrNameLst>
                                          <p:attrName>style.visibility</p:attrName>
                                        </p:attrNameLst>
                                      </p:cBhvr>
                                      <p:to>
                                        <p:strVal val="visible"/>
                                      </p:to>
                                    </p:set>
                                    <p:anim calcmode="lin" valueType="num">
                                      <p:cBhvr additive="base">
                                        <p:cTn dur="500"/>
                                        <p:tgtEl>
                                          <p:spTgt spid="358"/>
                                        </p:tgtEl>
                                        <p:attrNameLst>
                                          <p:attrName>ppt_w</p:attrName>
                                        </p:attrNameLst>
                                      </p:cBhvr>
                                      <p:tavLst>
                                        <p:tav fmla="" tm="0">
                                          <p:val>
                                            <p:strVal val="0"/>
                                          </p:val>
                                        </p:tav>
                                        <p:tav fmla="" tm="100000">
                                          <p:val>
                                            <p:strVal val="#ppt_w"/>
                                          </p:val>
                                        </p:tav>
                                      </p:tavLst>
                                    </p:anim>
                                    <p:anim calcmode="lin" valueType="num">
                                      <p:cBhvr additive="base">
                                        <p:cTn dur="500"/>
                                        <p:tgtEl>
                                          <p:spTgt spid="35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cxnSp>
        <p:nvCxnSpPr>
          <p:cNvPr id="365" name="Google Shape;365;p19"/>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366" name="Google Shape;366;p19"/>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67" name="Google Shape;367;p19"/>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68" name="Google Shape;368;p19"/>
          <p:cNvSpPr txBox="1"/>
          <p:nvPr/>
        </p:nvSpPr>
        <p:spPr>
          <a:xfrm>
            <a:off x="1349827" y="371747"/>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Final Output</a:t>
            </a:r>
            <a:endParaRPr sz="3600">
              <a:solidFill>
                <a:srgbClr val="151472"/>
              </a:solidFill>
              <a:latin typeface="Arial"/>
              <a:ea typeface="Arial"/>
              <a:cs typeface="Arial"/>
              <a:sym typeface="Arial"/>
            </a:endParaRPr>
          </a:p>
        </p:txBody>
      </p:sp>
      <p:pic>
        <p:nvPicPr>
          <p:cNvPr id="369" name="Google Shape;369;p19"/>
          <p:cNvPicPr preferRelativeResize="0"/>
          <p:nvPr/>
        </p:nvPicPr>
        <p:blipFill rotWithShape="1">
          <a:blip r:embed="rId3">
            <a:alphaModFix/>
          </a:blip>
          <a:srcRect b="0" l="0" r="0" t="0"/>
          <a:stretch/>
        </p:blipFill>
        <p:spPr>
          <a:xfrm>
            <a:off x="362811" y="1440803"/>
            <a:ext cx="11551920" cy="5417195"/>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67"/>
                                        </p:tgtEl>
                                        <p:attrNameLst>
                                          <p:attrName>style.visibility</p:attrName>
                                        </p:attrNameLst>
                                      </p:cBhvr>
                                      <p:to>
                                        <p:strVal val="visible"/>
                                      </p:to>
                                    </p:set>
                                    <p:anim calcmode="lin" valueType="num">
                                      <p:cBhvr additive="base">
                                        <p:cTn dur="500"/>
                                        <p:tgtEl>
                                          <p:spTgt spid="367"/>
                                        </p:tgtEl>
                                        <p:attrNameLst>
                                          <p:attrName>ppt_w</p:attrName>
                                        </p:attrNameLst>
                                      </p:cBhvr>
                                      <p:tavLst>
                                        <p:tav fmla="" tm="0">
                                          <p:val>
                                            <p:strVal val="0"/>
                                          </p:val>
                                        </p:tav>
                                        <p:tav fmla="" tm="100000">
                                          <p:val>
                                            <p:strVal val="#ppt_w"/>
                                          </p:val>
                                        </p:tav>
                                      </p:tavLst>
                                    </p:anim>
                                    <p:anim calcmode="lin" valueType="num">
                                      <p:cBhvr additive="base">
                                        <p:cTn dur="500"/>
                                        <p:tgtEl>
                                          <p:spTgt spid="36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366"/>
                                        </p:tgtEl>
                                        <p:attrNameLst>
                                          <p:attrName>style.visibility</p:attrName>
                                        </p:attrNameLst>
                                      </p:cBhvr>
                                      <p:to>
                                        <p:strVal val="visible"/>
                                      </p:to>
                                    </p:set>
                                    <p:anim calcmode="lin" valueType="num">
                                      <p:cBhvr additive="base">
                                        <p:cTn dur="500"/>
                                        <p:tgtEl>
                                          <p:spTgt spid="366"/>
                                        </p:tgtEl>
                                        <p:attrNameLst>
                                          <p:attrName>ppt_w</p:attrName>
                                        </p:attrNameLst>
                                      </p:cBhvr>
                                      <p:tavLst>
                                        <p:tav fmla="" tm="0">
                                          <p:val>
                                            <p:strVal val="0"/>
                                          </p:val>
                                        </p:tav>
                                        <p:tav fmla="" tm="100000">
                                          <p:val>
                                            <p:strVal val="#ppt_w"/>
                                          </p:val>
                                        </p:tav>
                                      </p:tavLst>
                                    </p:anim>
                                    <p:anim calcmode="lin" valueType="num">
                                      <p:cBhvr additive="base">
                                        <p:cTn dur="500"/>
                                        <p:tgtEl>
                                          <p:spTgt spid="36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65"/>
                                        </p:tgtEl>
                                        <p:attrNameLst>
                                          <p:attrName>style.visibility</p:attrName>
                                        </p:attrNameLst>
                                      </p:cBhvr>
                                      <p:to>
                                        <p:strVal val="visible"/>
                                      </p:to>
                                    </p:set>
                                    <p:animEffect filter="fade" transition="in">
                                      <p:cBhvr>
                                        <p:cTn dur="500"/>
                                        <p:tgtEl>
                                          <p:spTgt spid="36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68"/>
                                        </p:tgtEl>
                                        <p:attrNameLst>
                                          <p:attrName>style.visibility</p:attrName>
                                        </p:attrNameLst>
                                      </p:cBhvr>
                                      <p:to>
                                        <p:strVal val="visible"/>
                                      </p:to>
                                    </p:set>
                                    <p:anim calcmode="lin" valueType="num">
                                      <p:cBhvr additive="base">
                                        <p:cTn dur="500"/>
                                        <p:tgtEl>
                                          <p:spTgt spid="368"/>
                                        </p:tgtEl>
                                        <p:attrNameLst>
                                          <p:attrName>ppt_w</p:attrName>
                                        </p:attrNameLst>
                                      </p:cBhvr>
                                      <p:tavLst>
                                        <p:tav fmla="" tm="0">
                                          <p:val>
                                            <p:strVal val="0"/>
                                          </p:val>
                                        </p:tav>
                                        <p:tav fmla="" tm="100000">
                                          <p:val>
                                            <p:strVal val="#ppt_w"/>
                                          </p:val>
                                        </p:tav>
                                      </p:tavLst>
                                    </p:anim>
                                    <p:anim calcmode="lin" valueType="num">
                                      <p:cBhvr additive="base">
                                        <p:cTn dur="500"/>
                                        <p:tgtEl>
                                          <p:spTgt spid="36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
          <p:cNvSpPr txBox="1"/>
          <p:nvPr/>
        </p:nvSpPr>
        <p:spPr>
          <a:xfrm rot="5400000">
            <a:off x="-92251" y="2142775"/>
            <a:ext cx="3397020"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4800" u="none" cap="none" strike="noStrike">
                <a:solidFill>
                  <a:srgbClr val="151472"/>
                </a:solidFill>
                <a:latin typeface="Arial"/>
                <a:ea typeface="Arial"/>
                <a:cs typeface="Arial"/>
                <a:sym typeface="Arial"/>
              </a:rPr>
              <a:t>CONTENTS</a:t>
            </a:r>
            <a:endParaRPr/>
          </a:p>
        </p:txBody>
      </p:sp>
      <p:cxnSp>
        <p:nvCxnSpPr>
          <p:cNvPr id="124" name="Google Shape;124;p2"/>
          <p:cNvCxnSpPr/>
          <p:nvPr/>
        </p:nvCxnSpPr>
        <p:spPr>
          <a:xfrm>
            <a:off x="2055910" y="1016514"/>
            <a:ext cx="0" cy="3953231"/>
          </a:xfrm>
          <a:prstGeom prst="straightConnector1">
            <a:avLst/>
          </a:prstGeom>
          <a:noFill/>
          <a:ln cap="flat" cmpd="sng" w="19050">
            <a:solidFill>
              <a:srgbClr val="7F7F7F"/>
            </a:solidFill>
            <a:prstDash val="solid"/>
            <a:miter lim="800000"/>
            <a:headEnd len="sm" w="sm" type="none"/>
            <a:tailEnd len="sm" w="sm" type="none"/>
          </a:ln>
        </p:spPr>
      </p:cxnSp>
      <p:sp>
        <p:nvSpPr>
          <p:cNvPr id="125" name="Google Shape;125;p2"/>
          <p:cNvSpPr txBox="1"/>
          <p:nvPr/>
        </p:nvSpPr>
        <p:spPr>
          <a:xfrm>
            <a:off x="7095528" y="1510304"/>
            <a:ext cx="3389454"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151472"/>
                </a:solidFill>
                <a:latin typeface="Arial"/>
                <a:ea typeface="Arial"/>
                <a:cs typeface="Arial"/>
                <a:sym typeface="Arial"/>
              </a:rPr>
              <a:t>INTRODUCTION</a:t>
            </a:r>
            <a:endParaRPr sz="3200">
              <a:solidFill>
                <a:srgbClr val="151472"/>
              </a:solidFill>
              <a:latin typeface="Arial"/>
              <a:ea typeface="Arial"/>
              <a:cs typeface="Arial"/>
              <a:sym typeface="Arial"/>
            </a:endParaRPr>
          </a:p>
        </p:txBody>
      </p:sp>
      <p:grpSp>
        <p:nvGrpSpPr>
          <p:cNvPr id="126" name="Google Shape;126;p2"/>
          <p:cNvGrpSpPr/>
          <p:nvPr/>
        </p:nvGrpSpPr>
        <p:grpSpPr>
          <a:xfrm>
            <a:off x="5175820" y="1478167"/>
            <a:ext cx="5515896" cy="639760"/>
            <a:chOff x="4611330" y="1493841"/>
            <a:chExt cx="5515896" cy="639760"/>
          </a:xfrm>
        </p:grpSpPr>
        <p:sp>
          <p:nvSpPr>
            <p:cNvPr id="127" name="Google Shape;127;p2"/>
            <p:cNvSpPr/>
            <p:nvPr/>
          </p:nvSpPr>
          <p:spPr>
            <a:xfrm>
              <a:off x="6096000" y="1493841"/>
              <a:ext cx="4031226" cy="639760"/>
            </a:xfrm>
            <a:prstGeom prst="rect">
              <a:avLst/>
            </a:prstGeom>
            <a:noFill/>
            <a:ln cap="flat" cmpd="sng" w="12700">
              <a:solidFill>
                <a:srgbClr val="D5DBE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8" name="Google Shape;128;p2"/>
            <p:cNvSpPr/>
            <p:nvPr/>
          </p:nvSpPr>
          <p:spPr>
            <a:xfrm>
              <a:off x="4611330" y="1493841"/>
              <a:ext cx="1484670" cy="639760"/>
            </a:xfrm>
            <a:prstGeom prst="rect">
              <a:avLst/>
            </a:prstGeom>
            <a:solidFill>
              <a:srgbClr val="151472"/>
            </a:solidFill>
            <a:ln>
              <a:noFill/>
            </a:ln>
          </p:spPr>
          <p:txBody>
            <a:bodyPr anchorCtr="0" anchor="ctr" bIns="0" lIns="91425" spcFirstLastPara="1" rIns="91425" wrap="square" tIns="45700">
              <a:noAutofit/>
            </a:bodyPr>
            <a:lstStyle/>
            <a:p>
              <a:pPr indent="0" lvl="0" marL="0" marR="0" rtl="0" algn="ctr">
                <a:spcBef>
                  <a:spcPts val="0"/>
                </a:spcBef>
                <a:spcAft>
                  <a:spcPts val="0"/>
                </a:spcAft>
                <a:buNone/>
              </a:pPr>
              <a:r>
                <a:rPr lang="en-US" sz="3600">
                  <a:solidFill>
                    <a:schemeClr val="lt1"/>
                  </a:solidFill>
                  <a:latin typeface="Teko"/>
                  <a:ea typeface="Teko"/>
                  <a:cs typeface="Teko"/>
                  <a:sym typeface="Teko"/>
                </a:rPr>
                <a:t>01</a:t>
              </a:r>
              <a:endParaRPr sz="3600">
                <a:solidFill>
                  <a:schemeClr val="lt1"/>
                </a:solidFill>
                <a:latin typeface="Teko"/>
                <a:ea typeface="Teko"/>
                <a:cs typeface="Teko"/>
                <a:sym typeface="Teko"/>
              </a:endParaRPr>
            </a:p>
          </p:txBody>
        </p:sp>
      </p:grpSp>
      <p:sp>
        <p:nvSpPr>
          <p:cNvPr id="129" name="Google Shape;129;p2"/>
          <p:cNvSpPr txBox="1"/>
          <p:nvPr/>
        </p:nvSpPr>
        <p:spPr>
          <a:xfrm>
            <a:off x="7095528" y="2441186"/>
            <a:ext cx="2777299"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151472"/>
                </a:solidFill>
                <a:latin typeface="Arial"/>
                <a:ea typeface="Arial"/>
                <a:cs typeface="Arial"/>
                <a:sym typeface="Arial"/>
              </a:rPr>
              <a:t>ER DIAGRAM</a:t>
            </a:r>
            <a:endParaRPr sz="3200">
              <a:solidFill>
                <a:srgbClr val="151472"/>
              </a:solidFill>
              <a:latin typeface="Arial"/>
              <a:ea typeface="Arial"/>
              <a:cs typeface="Arial"/>
              <a:sym typeface="Arial"/>
            </a:endParaRPr>
          </a:p>
        </p:txBody>
      </p:sp>
      <p:grpSp>
        <p:nvGrpSpPr>
          <p:cNvPr id="130" name="Google Shape;130;p2"/>
          <p:cNvGrpSpPr/>
          <p:nvPr/>
        </p:nvGrpSpPr>
        <p:grpSpPr>
          <a:xfrm>
            <a:off x="5175820" y="2409049"/>
            <a:ext cx="5515896" cy="639760"/>
            <a:chOff x="4611330" y="1493841"/>
            <a:chExt cx="5515896" cy="639760"/>
          </a:xfrm>
        </p:grpSpPr>
        <p:sp>
          <p:nvSpPr>
            <p:cNvPr id="131" name="Google Shape;131;p2"/>
            <p:cNvSpPr/>
            <p:nvPr/>
          </p:nvSpPr>
          <p:spPr>
            <a:xfrm>
              <a:off x="6096000" y="1493841"/>
              <a:ext cx="4031226" cy="639760"/>
            </a:xfrm>
            <a:prstGeom prst="rect">
              <a:avLst/>
            </a:prstGeom>
            <a:noFill/>
            <a:ln cap="flat" cmpd="sng" w="12700">
              <a:solidFill>
                <a:srgbClr val="D5DBE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2" name="Google Shape;132;p2"/>
            <p:cNvSpPr/>
            <p:nvPr/>
          </p:nvSpPr>
          <p:spPr>
            <a:xfrm>
              <a:off x="4611330" y="1493841"/>
              <a:ext cx="1484670" cy="639760"/>
            </a:xfrm>
            <a:prstGeom prst="rect">
              <a:avLst/>
            </a:prstGeom>
            <a:solidFill>
              <a:srgbClr val="151472"/>
            </a:solidFill>
            <a:ln>
              <a:noFill/>
            </a:ln>
          </p:spPr>
          <p:txBody>
            <a:bodyPr anchorCtr="0" anchor="ctr" bIns="0" lIns="91425" spcFirstLastPara="1" rIns="91425" wrap="square" tIns="45700">
              <a:noAutofit/>
            </a:bodyPr>
            <a:lstStyle/>
            <a:p>
              <a:pPr indent="0" lvl="0" marL="0" marR="0" rtl="0" algn="ctr">
                <a:spcBef>
                  <a:spcPts val="0"/>
                </a:spcBef>
                <a:spcAft>
                  <a:spcPts val="0"/>
                </a:spcAft>
                <a:buNone/>
              </a:pPr>
              <a:r>
                <a:rPr lang="en-US" sz="3600">
                  <a:solidFill>
                    <a:schemeClr val="lt1"/>
                  </a:solidFill>
                  <a:latin typeface="Teko"/>
                  <a:ea typeface="Teko"/>
                  <a:cs typeface="Teko"/>
                  <a:sym typeface="Teko"/>
                </a:rPr>
                <a:t>02</a:t>
              </a:r>
              <a:endParaRPr sz="3600">
                <a:solidFill>
                  <a:schemeClr val="lt1"/>
                </a:solidFill>
                <a:latin typeface="Teko"/>
                <a:ea typeface="Teko"/>
                <a:cs typeface="Teko"/>
                <a:sym typeface="Teko"/>
              </a:endParaRPr>
            </a:p>
          </p:txBody>
        </p:sp>
      </p:grpSp>
      <p:sp>
        <p:nvSpPr>
          <p:cNvPr id="133" name="Google Shape;133;p2"/>
          <p:cNvSpPr txBox="1"/>
          <p:nvPr/>
        </p:nvSpPr>
        <p:spPr>
          <a:xfrm>
            <a:off x="7095528" y="3383643"/>
            <a:ext cx="3596188"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100">
                <a:solidFill>
                  <a:srgbClr val="151472"/>
                </a:solidFill>
                <a:latin typeface="Arial"/>
                <a:ea typeface="Arial"/>
                <a:cs typeface="Arial"/>
                <a:sym typeface="Arial"/>
              </a:rPr>
              <a:t>NORMALISATION</a:t>
            </a:r>
            <a:endParaRPr sz="3100">
              <a:solidFill>
                <a:srgbClr val="151472"/>
              </a:solidFill>
              <a:latin typeface="Arial"/>
              <a:ea typeface="Arial"/>
              <a:cs typeface="Arial"/>
              <a:sym typeface="Arial"/>
            </a:endParaRPr>
          </a:p>
        </p:txBody>
      </p:sp>
      <p:grpSp>
        <p:nvGrpSpPr>
          <p:cNvPr id="134" name="Google Shape;134;p2"/>
          <p:cNvGrpSpPr/>
          <p:nvPr/>
        </p:nvGrpSpPr>
        <p:grpSpPr>
          <a:xfrm>
            <a:off x="5175820" y="3339931"/>
            <a:ext cx="5515896" cy="639760"/>
            <a:chOff x="4611330" y="1493841"/>
            <a:chExt cx="5515896" cy="639760"/>
          </a:xfrm>
        </p:grpSpPr>
        <p:sp>
          <p:nvSpPr>
            <p:cNvPr id="135" name="Google Shape;135;p2"/>
            <p:cNvSpPr/>
            <p:nvPr/>
          </p:nvSpPr>
          <p:spPr>
            <a:xfrm>
              <a:off x="6096000" y="1493841"/>
              <a:ext cx="4031226" cy="639760"/>
            </a:xfrm>
            <a:prstGeom prst="rect">
              <a:avLst/>
            </a:prstGeom>
            <a:noFill/>
            <a:ln cap="flat" cmpd="sng" w="12700">
              <a:solidFill>
                <a:srgbClr val="D5DBE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6" name="Google Shape;136;p2"/>
            <p:cNvSpPr/>
            <p:nvPr/>
          </p:nvSpPr>
          <p:spPr>
            <a:xfrm>
              <a:off x="4611330" y="1493841"/>
              <a:ext cx="1484670" cy="639760"/>
            </a:xfrm>
            <a:prstGeom prst="rect">
              <a:avLst/>
            </a:prstGeom>
            <a:solidFill>
              <a:srgbClr val="151472"/>
            </a:solidFill>
            <a:ln>
              <a:noFill/>
            </a:ln>
          </p:spPr>
          <p:txBody>
            <a:bodyPr anchorCtr="0" anchor="ctr" bIns="0" lIns="91425" spcFirstLastPara="1" rIns="91425" wrap="square" tIns="45700">
              <a:noAutofit/>
            </a:bodyPr>
            <a:lstStyle/>
            <a:p>
              <a:pPr indent="0" lvl="0" marL="0" marR="0" rtl="0" algn="ctr">
                <a:spcBef>
                  <a:spcPts val="0"/>
                </a:spcBef>
                <a:spcAft>
                  <a:spcPts val="0"/>
                </a:spcAft>
                <a:buNone/>
              </a:pPr>
              <a:r>
                <a:rPr lang="en-US" sz="3600">
                  <a:solidFill>
                    <a:schemeClr val="lt1"/>
                  </a:solidFill>
                  <a:latin typeface="Teko"/>
                  <a:ea typeface="Teko"/>
                  <a:cs typeface="Teko"/>
                  <a:sym typeface="Teko"/>
                </a:rPr>
                <a:t>03</a:t>
              </a:r>
              <a:endParaRPr sz="3600">
                <a:solidFill>
                  <a:schemeClr val="lt1"/>
                </a:solidFill>
                <a:latin typeface="Teko"/>
                <a:ea typeface="Teko"/>
                <a:cs typeface="Teko"/>
                <a:sym typeface="Teko"/>
              </a:endParaRPr>
            </a:p>
          </p:txBody>
        </p:sp>
      </p:grpSp>
      <p:sp>
        <p:nvSpPr>
          <p:cNvPr id="137" name="Google Shape;137;p2"/>
          <p:cNvSpPr txBox="1"/>
          <p:nvPr/>
        </p:nvSpPr>
        <p:spPr>
          <a:xfrm>
            <a:off x="7095528" y="4302950"/>
            <a:ext cx="3091937"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151472"/>
                </a:solidFill>
                <a:latin typeface="Arial"/>
                <a:ea typeface="Arial"/>
                <a:cs typeface="Arial"/>
                <a:sym typeface="Arial"/>
              </a:rPr>
              <a:t>SCREENSHOTS</a:t>
            </a:r>
            <a:endParaRPr sz="3200">
              <a:solidFill>
                <a:srgbClr val="151472"/>
              </a:solidFill>
              <a:latin typeface="Arial"/>
              <a:ea typeface="Arial"/>
              <a:cs typeface="Arial"/>
              <a:sym typeface="Arial"/>
            </a:endParaRPr>
          </a:p>
        </p:txBody>
      </p:sp>
      <p:grpSp>
        <p:nvGrpSpPr>
          <p:cNvPr id="138" name="Google Shape;138;p2"/>
          <p:cNvGrpSpPr/>
          <p:nvPr/>
        </p:nvGrpSpPr>
        <p:grpSpPr>
          <a:xfrm>
            <a:off x="5175820" y="4270813"/>
            <a:ext cx="5515896" cy="639760"/>
            <a:chOff x="4611330" y="1493841"/>
            <a:chExt cx="5515896" cy="639760"/>
          </a:xfrm>
        </p:grpSpPr>
        <p:sp>
          <p:nvSpPr>
            <p:cNvPr id="139" name="Google Shape;139;p2"/>
            <p:cNvSpPr/>
            <p:nvPr/>
          </p:nvSpPr>
          <p:spPr>
            <a:xfrm>
              <a:off x="6096000" y="1493841"/>
              <a:ext cx="4031226" cy="639760"/>
            </a:xfrm>
            <a:prstGeom prst="rect">
              <a:avLst/>
            </a:prstGeom>
            <a:noFill/>
            <a:ln cap="flat" cmpd="sng" w="12700">
              <a:solidFill>
                <a:srgbClr val="D5DBE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0" name="Google Shape;140;p2"/>
            <p:cNvSpPr/>
            <p:nvPr/>
          </p:nvSpPr>
          <p:spPr>
            <a:xfrm>
              <a:off x="4611330" y="1493841"/>
              <a:ext cx="1484670" cy="639760"/>
            </a:xfrm>
            <a:prstGeom prst="rect">
              <a:avLst/>
            </a:prstGeom>
            <a:solidFill>
              <a:srgbClr val="151472"/>
            </a:solidFill>
            <a:ln>
              <a:noFill/>
            </a:ln>
          </p:spPr>
          <p:txBody>
            <a:bodyPr anchorCtr="0" anchor="ctr" bIns="0" lIns="91425" spcFirstLastPara="1" rIns="91425" wrap="square" tIns="45700">
              <a:noAutofit/>
            </a:bodyPr>
            <a:lstStyle/>
            <a:p>
              <a:pPr indent="0" lvl="0" marL="0" marR="0" rtl="0" algn="ctr">
                <a:spcBef>
                  <a:spcPts val="0"/>
                </a:spcBef>
                <a:spcAft>
                  <a:spcPts val="0"/>
                </a:spcAft>
                <a:buNone/>
              </a:pPr>
              <a:r>
                <a:rPr lang="en-US" sz="3600">
                  <a:solidFill>
                    <a:schemeClr val="lt1"/>
                  </a:solidFill>
                  <a:latin typeface="Teko"/>
                  <a:ea typeface="Teko"/>
                  <a:cs typeface="Teko"/>
                  <a:sym typeface="Teko"/>
                </a:rPr>
                <a:t>04</a:t>
              </a:r>
              <a:endParaRPr sz="3600">
                <a:solidFill>
                  <a:schemeClr val="lt1"/>
                </a:solidFill>
                <a:latin typeface="Teko"/>
                <a:ea typeface="Teko"/>
                <a:cs typeface="Teko"/>
                <a:sym typeface="Teko"/>
              </a:endParaRPr>
            </a:p>
          </p:txBody>
        </p:sp>
      </p:grpSp>
      <p:grpSp>
        <p:nvGrpSpPr>
          <p:cNvPr id="141" name="Google Shape;141;p2"/>
          <p:cNvGrpSpPr/>
          <p:nvPr/>
        </p:nvGrpSpPr>
        <p:grpSpPr>
          <a:xfrm>
            <a:off x="5175820" y="5198410"/>
            <a:ext cx="5515896" cy="639760"/>
            <a:chOff x="4611330" y="1493841"/>
            <a:chExt cx="5515896" cy="639760"/>
          </a:xfrm>
        </p:grpSpPr>
        <p:sp>
          <p:nvSpPr>
            <p:cNvPr id="142" name="Google Shape;142;p2"/>
            <p:cNvSpPr/>
            <p:nvPr/>
          </p:nvSpPr>
          <p:spPr>
            <a:xfrm>
              <a:off x="6096000" y="1493841"/>
              <a:ext cx="4031226" cy="639760"/>
            </a:xfrm>
            <a:prstGeom prst="rect">
              <a:avLst/>
            </a:prstGeom>
            <a:noFill/>
            <a:ln cap="flat" cmpd="sng" w="12700">
              <a:solidFill>
                <a:srgbClr val="D5DBE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3" name="Google Shape;143;p2"/>
            <p:cNvSpPr/>
            <p:nvPr/>
          </p:nvSpPr>
          <p:spPr>
            <a:xfrm>
              <a:off x="4611330" y="1493841"/>
              <a:ext cx="1484670" cy="639760"/>
            </a:xfrm>
            <a:prstGeom prst="rect">
              <a:avLst/>
            </a:prstGeom>
            <a:solidFill>
              <a:srgbClr val="151472"/>
            </a:solidFill>
            <a:ln>
              <a:noFill/>
            </a:ln>
          </p:spPr>
          <p:txBody>
            <a:bodyPr anchorCtr="0" anchor="ctr" bIns="0" lIns="91425" spcFirstLastPara="1" rIns="91425" wrap="square" tIns="45700">
              <a:noAutofit/>
            </a:bodyPr>
            <a:lstStyle/>
            <a:p>
              <a:pPr indent="0" lvl="0" marL="0" marR="0" rtl="0" algn="ctr">
                <a:spcBef>
                  <a:spcPts val="0"/>
                </a:spcBef>
                <a:spcAft>
                  <a:spcPts val="0"/>
                </a:spcAft>
                <a:buNone/>
              </a:pPr>
              <a:r>
                <a:rPr lang="en-US" sz="3600">
                  <a:solidFill>
                    <a:schemeClr val="lt1"/>
                  </a:solidFill>
                  <a:latin typeface="Teko"/>
                  <a:ea typeface="Teko"/>
                  <a:cs typeface="Teko"/>
                  <a:sym typeface="Teko"/>
                </a:rPr>
                <a:t>05</a:t>
              </a:r>
              <a:endParaRPr sz="3600">
                <a:solidFill>
                  <a:schemeClr val="lt1"/>
                </a:solidFill>
                <a:latin typeface="Teko"/>
                <a:ea typeface="Teko"/>
                <a:cs typeface="Teko"/>
                <a:sym typeface="Teko"/>
              </a:endParaRPr>
            </a:p>
          </p:txBody>
        </p:sp>
      </p:grpSp>
      <p:sp>
        <p:nvSpPr>
          <p:cNvPr id="144" name="Google Shape;144;p2"/>
          <p:cNvSpPr txBox="1"/>
          <p:nvPr/>
        </p:nvSpPr>
        <p:spPr>
          <a:xfrm>
            <a:off x="7095527" y="5215292"/>
            <a:ext cx="293138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151472"/>
                </a:solidFill>
                <a:latin typeface="Arial"/>
                <a:ea typeface="Arial"/>
                <a:cs typeface="Arial"/>
                <a:sym typeface="Arial"/>
              </a:rPr>
              <a:t>CONCLUSION</a:t>
            </a:r>
            <a:endParaRPr sz="3200">
              <a:solidFill>
                <a:srgbClr val="151472"/>
              </a:solidFill>
              <a:latin typeface="Arial"/>
              <a:ea typeface="Arial"/>
              <a:cs typeface="Arial"/>
              <a:sym typeface="Arial"/>
            </a:endParaRPr>
          </a:p>
        </p:txBody>
      </p:sp>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123">
                                            <p:txEl>
                                              <p:pRg end="0" st="0"/>
                                            </p:txEl>
                                          </p:spTgt>
                                        </p:tgtEl>
                                        <p:attrNameLst>
                                          <p:attrName>style.visibility</p:attrName>
                                        </p:attrNameLst>
                                      </p:cBhvr>
                                      <p:to>
                                        <p:strVal val="visible"/>
                                      </p:to>
                                    </p:set>
                                    <p:anim calcmode="lin" valueType="num">
                                      <p:cBhvr additive="base">
                                        <p:cTn dur="500"/>
                                        <p:tgtEl>
                                          <p:spTgt spid="123">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23">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500"/>
                                        <p:tgtEl>
                                          <p:spTgt spid="124"/>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par>
                          <p:cTn fill="hold">
                            <p:stCondLst>
                              <p:cond delay="3000"/>
                            </p:stCondLst>
                            <p:childTnLst>
                              <p:par>
                                <p:cTn fill="hold" nodeType="afterEffect" presetClass="entr" presetID="23" presetSubtype="16">
                                  <p:stCondLst>
                                    <p:cond delay="0"/>
                                  </p:stCondLst>
                                  <p:childTnLst>
                                    <p:set>
                                      <p:cBhvr>
                                        <p:cTn dur="1" fill="hold">
                                          <p:stCondLst>
                                            <p:cond delay="0"/>
                                          </p:stCondLst>
                                        </p:cTn>
                                        <p:tgtEl>
                                          <p:spTgt spid="125">
                                            <p:txEl>
                                              <p:pRg end="0" st="0"/>
                                            </p:txEl>
                                          </p:spTgt>
                                        </p:tgtEl>
                                        <p:attrNameLst>
                                          <p:attrName>style.visibility</p:attrName>
                                        </p:attrNameLst>
                                      </p:cBhvr>
                                      <p:to>
                                        <p:strVal val="visible"/>
                                      </p:to>
                                    </p:set>
                                    <p:anim calcmode="lin" valueType="num">
                                      <p:cBhvr additive="base">
                                        <p:cTn dur="500"/>
                                        <p:tgtEl>
                                          <p:spTgt spid="125">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25">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1000"/>
                                        <p:tgtEl>
                                          <p:spTgt spid="130"/>
                                        </p:tgtEl>
                                      </p:cBhvr>
                                    </p:animEffect>
                                  </p:childTnLst>
                                </p:cTn>
                              </p:par>
                            </p:childTnLst>
                          </p:cTn>
                        </p:par>
                        <p:par>
                          <p:cTn fill="hold">
                            <p:stCondLst>
                              <p:cond delay="4500"/>
                            </p:stCondLst>
                            <p:childTnLst>
                              <p:par>
                                <p:cTn fill="hold" nodeType="afterEffect" presetClass="entr" presetID="23" presetSubtype="16">
                                  <p:stCondLst>
                                    <p:cond delay="0"/>
                                  </p:stCondLst>
                                  <p:childTnLst>
                                    <p:set>
                                      <p:cBhvr>
                                        <p:cTn dur="1" fill="hold">
                                          <p:stCondLst>
                                            <p:cond delay="0"/>
                                          </p:stCondLst>
                                        </p:cTn>
                                        <p:tgtEl>
                                          <p:spTgt spid="129">
                                            <p:txEl>
                                              <p:pRg end="0" st="0"/>
                                            </p:txEl>
                                          </p:spTgt>
                                        </p:tgtEl>
                                        <p:attrNameLst>
                                          <p:attrName>style.visibility</p:attrName>
                                        </p:attrNameLst>
                                      </p:cBhvr>
                                      <p:to>
                                        <p:strVal val="visible"/>
                                      </p:to>
                                    </p:set>
                                    <p:anim calcmode="lin" valueType="num">
                                      <p:cBhvr additive="base">
                                        <p:cTn dur="500"/>
                                        <p:tgtEl>
                                          <p:spTgt spid="129">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29">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childTnLst>
                          </p:cTn>
                        </p:par>
                        <p:par>
                          <p:cTn fill="hold">
                            <p:stCondLst>
                              <p:cond delay="6000"/>
                            </p:stCondLst>
                            <p:childTnLst>
                              <p:par>
                                <p:cTn fill="hold" nodeType="afterEffect" presetClass="entr" presetID="23" presetSubtype="16">
                                  <p:stCondLst>
                                    <p:cond delay="0"/>
                                  </p:stCondLst>
                                  <p:childTnLst>
                                    <p:set>
                                      <p:cBhvr>
                                        <p:cTn dur="1" fill="hold">
                                          <p:stCondLst>
                                            <p:cond delay="0"/>
                                          </p:stCondLst>
                                        </p:cTn>
                                        <p:tgtEl>
                                          <p:spTgt spid="133">
                                            <p:txEl>
                                              <p:pRg end="0" st="0"/>
                                            </p:txEl>
                                          </p:spTgt>
                                        </p:tgtEl>
                                        <p:attrNameLst>
                                          <p:attrName>style.visibility</p:attrName>
                                        </p:attrNameLst>
                                      </p:cBhvr>
                                      <p:to>
                                        <p:strVal val="visible"/>
                                      </p:to>
                                    </p:set>
                                    <p:anim calcmode="lin" valueType="num">
                                      <p:cBhvr additive="base">
                                        <p:cTn dur="500"/>
                                        <p:tgtEl>
                                          <p:spTgt spid="133">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33">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6500"/>
                            </p:stCondLst>
                            <p:childTnLst>
                              <p:par>
                                <p:cTn fill="hold" nodeType="after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par>
                          <p:cTn fill="hold">
                            <p:stCondLst>
                              <p:cond delay="7500"/>
                            </p:stCondLst>
                            <p:childTnLst>
                              <p:par>
                                <p:cTn fill="hold" nodeType="afterEffect" presetClass="entr" presetID="23" presetSubtype="16">
                                  <p:stCondLst>
                                    <p:cond delay="0"/>
                                  </p:stCondLst>
                                  <p:childTnLst>
                                    <p:set>
                                      <p:cBhvr>
                                        <p:cTn dur="1" fill="hold">
                                          <p:stCondLst>
                                            <p:cond delay="0"/>
                                          </p:stCondLst>
                                        </p:cTn>
                                        <p:tgtEl>
                                          <p:spTgt spid="137">
                                            <p:txEl>
                                              <p:pRg end="0" st="0"/>
                                            </p:txEl>
                                          </p:spTgt>
                                        </p:tgtEl>
                                        <p:attrNameLst>
                                          <p:attrName>style.visibility</p:attrName>
                                        </p:attrNameLst>
                                      </p:cBhvr>
                                      <p:to>
                                        <p:strVal val="visible"/>
                                      </p:to>
                                    </p:set>
                                    <p:anim calcmode="lin" valueType="num">
                                      <p:cBhvr additive="base">
                                        <p:cTn dur="500"/>
                                        <p:tgtEl>
                                          <p:spTgt spid="137">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37">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par>
                          <p:cTn fill="hold">
                            <p:stCondLst>
                              <p:cond delay="9000"/>
                            </p:stCondLst>
                            <p:childTnLst>
                              <p:par>
                                <p:cTn fill="hold" nodeType="afterEffect" presetClass="entr" presetID="23" presetSubtype="16">
                                  <p:stCondLst>
                                    <p:cond delay="0"/>
                                  </p:stCondLst>
                                  <p:childTnLst>
                                    <p:set>
                                      <p:cBhvr>
                                        <p:cTn dur="1" fill="hold">
                                          <p:stCondLst>
                                            <p:cond delay="0"/>
                                          </p:stCondLst>
                                        </p:cTn>
                                        <p:tgtEl>
                                          <p:spTgt spid="144">
                                            <p:txEl>
                                              <p:pRg end="0" st="0"/>
                                            </p:txEl>
                                          </p:spTgt>
                                        </p:tgtEl>
                                        <p:attrNameLst>
                                          <p:attrName>style.visibility</p:attrName>
                                        </p:attrNameLst>
                                      </p:cBhvr>
                                      <p:to>
                                        <p:strVal val="visible"/>
                                      </p:to>
                                    </p:set>
                                    <p:anim calcmode="lin" valueType="num">
                                      <p:cBhvr additive="base">
                                        <p:cTn dur="500"/>
                                        <p:tgtEl>
                                          <p:spTgt spid="144">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44">
                                            <p:txEl>
                                              <p:pRg end="0" st="0"/>
                                            </p:txEl>
                                          </p:spTgt>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cxnSp>
        <p:nvCxnSpPr>
          <p:cNvPr id="375" name="Google Shape;375;p20"/>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376" name="Google Shape;376;p20"/>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77" name="Google Shape;377;p20"/>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78" name="Google Shape;378;p20"/>
          <p:cNvSpPr txBox="1"/>
          <p:nvPr/>
        </p:nvSpPr>
        <p:spPr>
          <a:xfrm>
            <a:off x="1349827" y="371747"/>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All Buttons Working</a:t>
            </a:r>
            <a:endParaRPr sz="3600">
              <a:solidFill>
                <a:srgbClr val="151472"/>
              </a:solidFill>
              <a:latin typeface="Arial"/>
              <a:ea typeface="Arial"/>
              <a:cs typeface="Arial"/>
              <a:sym typeface="Arial"/>
            </a:endParaRPr>
          </a:p>
        </p:txBody>
      </p:sp>
      <p:pic>
        <p:nvPicPr>
          <p:cNvPr id="379" name="Google Shape;379;p20"/>
          <p:cNvPicPr preferRelativeResize="0"/>
          <p:nvPr/>
        </p:nvPicPr>
        <p:blipFill rotWithShape="1">
          <a:blip r:embed="rId3">
            <a:alphaModFix/>
          </a:blip>
          <a:srcRect b="0" l="0" r="0" t="0"/>
          <a:stretch/>
        </p:blipFill>
        <p:spPr>
          <a:xfrm>
            <a:off x="0" y="1204686"/>
            <a:ext cx="12192000" cy="5572033"/>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77"/>
                                        </p:tgtEl>
                                        <p:attrNameLst>
                                          <p:attrName>style.visibility</p:attrName>
                                        </p:attrNameLst>
                                      </p:cBhvr>
                                      <p:to>
                                        <p:strVal val="visible"/>
                                      </p:to>
                                    </p:set>
                                    <p:anim calcmode="lin" valueType="num">
                                      <p:cBhvr additive="base">
                                        <p:cTn dur="500"/>
                                        <p:tgtEl>
                                          <p:spTgt spid="377"/>
                                        </p:tgtEl>
                                        <p:attrNameLst>
                                          <p:attrName>ppt_w</p:attrName>
                                        </p:attrNameLst>
                                      </p:cBhvr>
                                      <p:tavLst>
                                        <p:tav fmla="" tm="0">
                                          <p:val>
                                            <p:strVal val="0"/>
                                          </p:val>
                                        </p:tav>
                                        <p:tav fmla="" tm="100000">
                                          <p:val>
                                            <p:strVal val="#ppt_w"/>
                                          </p:val>
                                        </p:tav>
                                      </p:tavLst>
                                    </p:anim>
                                    <p:anim calcmode="lin" valueType="num">
                                      <p:cBhvr additive="base">
                                        <p:cTn dur="500"/>
                                        <p:tgtEl>
                                          <p:spTgt spid="37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376"/>
                                        </p:tgtEl>
                                        <p:attrNameLst>
                                          <p:attrName>style.visibility</p:attrName>
                                        </p:attrNameLst>
                                      </p:cBhvr>
                                      <p:to>
                                        <p:strVal val="visible"/>
                                      </p:to>
                                    </p:set>
                                    <p:anim calcmode="lin" valueType="num">
                                      <p:cBhvr additive="base">
                                        <p:cTn dur="500"/>
                                        <p:tgtEl>
                                          <p:spTgt spid="376"/>
                                        </p:tgtEl>
                                        <p:attrNameLst>
                                          <p:attrName>ppt_w</p:attrName>
                                        </p:attrNameLst>
                                      </p:cBhvr>
                                      <p:tavLst>
                                        <p:tav fmla="" tm="0">
                                          <p:val>
                                            <p:strVal val="0"/>
                                          </p:val>
                                        </p:tav>
                                        <p:tav fmla="" tm="100000">
                                          <p:val>
                                            <p:strVal val="#ppt_w"/>
                                          </p:val>
                                        </p:tav>
                                      </p:tavLst>
                                    </p:anim>
                                    <p:anim calcmode="lin" valueType="num">
                                      <p:cBhvr additive="base">
                                        <p:cTn dur="500"/>
                                        <p:tgtEl>
                                          <p:spTgt spid="37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75"/>
                                        </p:tgtEl>
                                        <p:attrNameLst>
                                          <p:attrName>style.visibility</p:attrName>
                                        </p:attrNameLst>
                                      </p:cBhvr>
                                      <p:to>
                                        <p:strVal val="visible"/>
                                      </p:to>
                                    </p:set>
                                    <p:animEffect filter="fade" transition="in">
                                      <p:cBhvr>
                                        <p:cTn dur="500"/>
                                        <p:tgtEl>
                                          <p:spTgt spid="37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78"/>
                                        </p:tgtEl>
                                        <p:attrNameLst>
                                          <p:attrName>style.visibility</p:attrName>
                                        </p:attrNameLst>
                                      </p:cBhvr>
                                      <p:to>
                                        <p:strVal val="visible"/>
                                      </p:to>
                                    </p:set>
                                    <p:anim calcmode="lin" valueType="num">
                                      <p:cBhvr additive="base">
                                        <p:cTn dur="500"/>
                                        <p:tgtEl>
                                          <p:spTgt spid="378"/>
                                        </p:tgtEl>
                                        <p:attrNameLst>
                                          <p:attrName>ppt_w</p:attrName>
                                        </p:attrNameLst>
                                      </p:cBhvr>
                                      <p:tavLst>
                                        <p:tav fmla="" tm="0">
                                          <p:val>
                                            <p:strVal val="0"/>
                                          </p:val>
                                        </p:tav>
                                        <p:tav fmla="" tm="100000">
                                          <p:val>
                                            <p:strVal val="#ppt_w"/>
                                          </p:val>
                                        </p:tav>
                                      </p:tavLst>
                                    </p:anim>
                                    <p:anim calcmode="lin" valueType="num">
                                      <p:cBhvr additive="base">
                                        <p:cTn dur="500"/>
                                        <p:tgtEl>
                                          <p:spTgt spid="37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cxnSp>
        <p:nvCxnSpPr>
          <p:cNvPr id="385" name="Google Shape;385;p21"/>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386" name="Google Shape;386;p21"/>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87" name="Google Shape;387;p21"/>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388" name="Google Shape;388;p21"/>
          <p:cNvSpPr txBox="1"/>
          <p:nvPr/>
        </p:nvSpPr>
        <p:spPr>
          <a:xfrm>
            <a:off x="1349827" y="371747"/>
            <a:ext cx="8535853"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05 . Conclusion And References </a:t>
            </a:r>
            <a:endParaRPr sz="3600">
              <a:solidFill>
                <a:srgbClr val="151472"/>
              </a:solidFill>
              <a:latin typeface="Arial"/>
              <a:ea typeface="Arial"/>
              <a:cs typeface="Arial"/>
              <a:sym typeface="Arial"/>
            </a:endParaRPr>
          </a:p>
        </p:txBody>
      </p:sp>
      <p:pic>
        <p:nvPicPr>
          <p:cNvPr id="389" name="Google Shape;389;p21"/>
          <p:cNvPicPr preferRelativeResize="0"/>
          <p:nvPr/>
        </p:nvPicPr>
        <p:blipFill rotWithShape="1">
          <a:blip r:embed="rId3">
            <a:alphaModFix/>
          </a:blip>
          <a:srcRect b="0" l="0" r="0" t="0"/>
          <a:stretch/>
        </p:blipFill>
        <p:spPr>
          <a:xfrm>
            <a:off x="812180" y="1654909"/>
            <a:ext cx="8728060" cy="4815965"/>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87"/>
                                        </p:tgtEl>
                                        <p:attrNameLst>
                                          <p:attrName>style.visibility</p:attrName>
                                        </p:attrNameLst>
                                      </p:cBhvr>
                                      <p:to>
                                        <p:strVal val="visible"/>
                                      </p:to>
                                    </p:set>
                                    <p:anim calcmode="lin" valueType="num">
                                      <p:cBhvr additive="base">
                                        <p:cTn dur="500"/>
                                        <p:tgtEl>
                                          <p:spTgt spid="387"/>
                                        </p:tgtEl>
                                        <p:attrNameLst>
                                          <p:attrName>ppt_w</p:attrName>
                                        </p:attrNameLst>
                                      </p:cBhvr>
                                      <p:tavLst>
                                        <p:tav fmla="" tm="0">
                                          <p:val>
                                            <p:strVal val="0"/>
                                          </p:val>
                                        </p:tav>
                                        <p:tav fmla="" tm="100000">
                                          <p:val>
                                            <p:strVal val="#ppt_w"/>
                                          </p:val>
                                        </p:tav>
                                      </p:tavLst>
                                    </p:anim>
                                    <p:anim calcmode="lin" valueType="num">
                                      <p:cBhvr additive="base">
                                        <p:cTn dur="500"/>
                                        <p:tgtEl>
                                          <p:spTgt spid="38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386"/>
                                        </p:tgtEl>
                                        <p:attrNameLst>
                                          <p:attrName>style.visibility</p:attrName>
                                        </p:attrNameLst>
                                      </p:cBhvr>
                                      <p:to>
                                        <p:strVal val="visible"/>
                                      </p:to>
                                    </p:set>
                                    <p:anim calcmode="lin" valueType="num">
                                      <p:cBhvr additive="base">
                                        <p:cTn dur="500"/>
                                        <p:tgtEl>
                                          <p:spTgt spid="386"/>
                                        </p:tgtEl>
                                        <p:attrNameLst>
                                          <p:attrName>ppt_w</p:attrName>
                                        </p:attrNameLst>
                                      </p:cBhvr>
                                      <p:tavLst>
                                        <p:tav fmla="" tm="0">
                                          <p:val>
                                            <p:strVal val="0"/>
                                          </p:val>
                                        </p:tav>
                                        <p:tav fmla="" tm="100000">
                                          <p:val>
                                            <p:strVal val="#ppt_w"/>
                                          </p:val>
                                        </p:tav>
                                      </p:tavLst>
                                    </p:anim>
                                    <p:anim calcmode="lin" valueType="num">
                                      <p:cBhvr additive="base">
                                        <p:cTn dur="500"/>
                                        <p:tgtEl>
                                          <p:spTgt spid="38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500"/>
                                        <p:tgtEl>
                                          <p:spTgt spid="38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388"/>
                                        </p:tgtEl>
                                        <p:attrNameLst>
                                          <p:attrName>style.visibility</p:attrName>
                                        </p:attrNameLst>
                                      </p:cBhvr>
                                      <p:to>
                                        <p:strVal val="visible"/>
                                      </p:to>
                                    </p:set>
                                    <p:anim calcmode="lin" valueType="num">
                                      <p:cBhvr additive="base">
                                        <p:cTn dur="500"/>
                                        <p:tgtEl>
                                          <p:spTgt spid="388"/>
                                        </p:tgtEl>
                                        <p:attrNameLst>
                                          <p:attrName>ppt_w</p:attrName>
                                        </p:attrNameLst>
                                      </p:cBhvr>
                                      <p:tavLst>
                                        <p:tav fmla="" tm="0">
                                          <p:val>
                                            <p:strVal val="0"/>
                                          </p:val>
                                        </p:tav>
                                        <p:tav fmla="" tm="100000">
                                          <p:val>
                                            <p:strVal val="#ppt_w"/>
                                          </p:val>
                                        </p:tav>
                                      </p:tavLst>
                                    </p:anim>
                                    <p:anim calcmode="lin" valueType="num">
                                      <p:cBhvr additive="base">
                                        <p:cTn dur="500"/>
                                        <p:tgtEl>
                                          <p:spTgt spid="38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pic>
        <p:nvPicPr>
          <p:cNvPr id="395" name="Google Shape;395;p22"/>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396" name="Google Shape;396;p22"/>
          <p:cNvSpPr/>
          <p:nvPr/>
        </p:nvSpPr>
        <p:spPr>
          <a:xfrm>
            <a:off x="672302" y="1933106"/>
            <a:ext cx="6199553" cy="1477328"/>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Clr>
                <a:schemeClr val="lt1"/>
              </a:buClr>
              <a:buSzPts val="9600"/>
              <a:buFont typeface="Arial"/>
              <a:buNone/>
            </a:pPr>
            <a:r>
              <a:rPr lang="en-US" sz="9600">
                <a:solidFill>
                  <a:schemeClr val="lt1"/>
                </a:solidFill>
                <a:latin typeface="Overlock"/>
                <a:ea typeface="Overlock"/>
                <a:cs typeface="Overlock"/>
                <a:sym typeface="Overlock"/>
              </a:rPr>
              <a:t>Thank you</a:t>
            </a:r>
            <a:endParaRPr sz="9600">
              <a:solidFill>
                <a:schemeClr val="lt1"/>
              </a:solidFill>
              <a:latin typeface="Overlock"/>
              <a:ea typeface="Overlock"/>
              <a:cs typeface="Overlock"/>
              <a:sym typeface="Overlock"/>
            </a:endParaRPr>
          </a:p>
        </p:txBody>
      </p:sp>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95"/>
                                        </p:tgtEl>
                                        <p:attrNameLst>
                                          <p:attrName>style.visibility</p:attrName>
                                        </p:attrNameLst>
                                      </p:cBhvr>
                                      <p:to>
                                        <p:strVal val="visible"/>
                                      </p:to>
                                    </p:set>
                                    <p:anim calcmode="lin" valueType="num">
                                      <p:cBhvr additive="base">
                                        <p:cTn dur="500"/>
                                        <p:tgtEl>
                                          <p:spTgt spid="395"/>
                                        </p:tgtEl>
                                        <p:attrNameLst>
                                          <p:attrName>ppt_w</p:attrName>
                                        </p:attrNameLst>
                                      </p:cBhvr>
                                      <p:tavLst>
                                        <p:tav fmla="" tm="0">
                                          <p:val>
                                            <p:strVal val="0"/>
                                          </p:val>
                                        </p:tav>
                                        <p:tav fmla="" tm="100000">
                                          <p:val>
                                            <p:strVal val="#ppt_w"/>
                                          </p:val>
                                        </p:tav>
                                      </p:tavLst>
                                    </p:anim>
                                    <p:anim calcmode="lin" valueType="num">
                                      <p:cBhvr additive="base">
                                        <p:cTn dur="500"/>
                                        <p:tgtEl>
                                          <p:spTgt spid="395"/>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23" presetSubtype="16">
                                  <p:stCondLst>
                                    <p:cond delay="0"/>
                                  </p:stCondLst>
                                  <p:childTnLst>
                                    <p:set>
                                      <p:cBhvr>
                                        <p:cTn dur="1" fill="hold">
                                          <p:stCondLst>
                                            <p:cond delay="0"/>
                                          </p:stCondLst>
                                        </p:cTn>
                                        <p:tgtEl>
                                          <p:spTgt spid="396"/>
                                        </p:tgtEl>
                                        <p:attrNameLst>
                                          <p:attrName>style.visibility</p:attrName>
                                        </p:attrNameLst>
                                      </p:cBhvr>
                                      <p:to>
                                        <p:strVal val="visible"/>
                                      </p:to>
                                    </p:set>
                                    <p:anim calcmode="lin" valueType="num">
                                      <p:cBhvr additive="base">
                                        <p:cTn dur="500"/>
                                        <p:tgtEl>
                                          <p:spTgt spid="396"/>
                                        </p:tgtEl>
                                        <p:attrNameLst>
                                          <p:attrName>ppt_w</p:attrName>
                                        </p:attrNameLst>
                                      </p:cBhvr>
                                      <p:tavLst>
                                        <p:tav fmla="" tm="0">
                                          <p:val>
                                            <p:strVal val="0"/>
                                          </p:val>
                                        </p:tav>
                                        <p:tav fmla="" tm="100000">
                                          <p:val>
                                            <p:strVal val="#ppt_w"/>
                                          </p:val>
                                        </p:tav>
                                      </p:tavLst>
                                    </p:anim>
                                    <p:anim calcmode="lin" valueType="num">
                                      <p:cBhvr additive="base">
                                        <p:cTn dur="500"/>
                                        <p:tgtEl>
                                          <p:spTgt spid="39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
          <p:cNvSpPr/>
          <p:nvPr/>
        </p:nvSpPr>
        <p:spPr>
          <a:xfrm>
            <a:off x="0" y="2031854"/>
            <a:ext cx="12192000" cy="3651922"/>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151" name="Google Shape;151;p3"/>
          <p:cNvSpPr txBox="1"/>
          <p:nvPr/>
        </p:nvSpPr>
        <p:spPr>
          <a:xfrm>
            <a:off x="3000569" y="2413337"/>
            <a:ext cx="6190862" cy="101566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6000">
                <a:solidFill>
                  <a:schemeClr val="lt1"/>
                </a:solidFill>
                <a:latin typeface="Arial"/>
                <a:ea typeface="Arial"/>
                <a:cs typeface="Arial"/>
                <a:sym typeface="Arial"/>
              </a:rPr>
              <a:t>INTRODUCTION</a:t>
            </a:r>
            <a:endParaRPr sz="6000">
              <a:solidFill>
                <a:schemeClr val="lt1"/>
              </a:solidFill>
              <a:latin typeface="Arial"/>
              <a:ea typeface="Arial"/>
              <a:cs typeface="Arial"/>
              <a:sym typeface="Arial"/>
            </a:endParaRPr>
          </a:p>
        </p:txBody>
      </p:sp>
      <p:sp>
        <p:nvSpPr>
          <p:cNvPr id="152" name="Google Shape;152;p3"/>
          <p:cNvSpPr/>
          <p:nvPr/>
        </p:nvSpPr>
        <p:spPr>
          <a:xfrm>
            <a:off x="1892300" y="3429000"/>
            <a:ext cx="8407400" cy="2233881"/>
          </a:xfrm>
          <a:prstGeom prst="rect">
            <a:avLst/>
          </a:prstGeom>
          <a:noFill/>
          <a:ln>
            <a:noFill/>
          </a:ln>
        </p:spPr>
        <p:txBody>
          <a:bodyPr anchorCtr="0" anchor="t" bIns="45700" lIns="91425" spcFirstLastPara="1" rIns="91425" wrap="square" tIns="45700">
            <a:spAutoFit/>
          </a:bodyPr>
          <a:lstStyle/>
          <a:p>
            <a:pPr indent="0" lvl="0" marL="0" marR="0" rtl="0" algn="ctr">
              <a:lnSpc>
                <a:spcPct val="120000"/>
              </a:lnSpc>
              <a:spcBef>
                <a:spcPts val="0"/>
              </a:spcBef>
              <a:spcAft>
                <a:spcPts val="0"/>
              </a:spcAft>
              <a:buClr>
                <a:schemeClr val="lt1"/>
              </a:buClr>
              <a:buSzPts val="1300"/>
              <a:buFont typeface="Arial"/>
              <a:buNone/>
            </a:pPr>
            <a:r>
              <a:rPr lang="en-US" sz="1300">
                <a:solidFill>
                  <a:schemeClr val="lt1"/>
                </a:solidFill>
                <a:latin typeface="Arial"/>
                <a:ea typeface="Arial"/>
                <a:cs typeface="Arial"/>
                <a:sym typeface="Arial"/>
              </a:rPr>
              <a:t>YouTube is an American online video-sharing platform headquartered in San Bruno, California. Three former PayPal employees-Chad Hurley, Steve Chen, and Jawed Karim—created</a:t>
            </a:r>
            <a:endParaRPr/>
          </a:p>
          <a:p>
            <a:pPr indent="0" lvl="0" marL="0" marR="0" rtl="0" algn="ctr">
              <a:lnSpc>
                <a:spcPct val="120000"/>
              </a:lnSpc>
              <a:spcBef>
                <a:spcPts val="0"/>
              </a:spcBef>
              <a:spcAft>
                <a:spcPts val="0"/>
              </a:spcAft>
              <a:buClr>
                <a:schemeClr val="lt1"/>
              </a:buClr>
              <a:buSzPts val="1300"/>
              <a:buFont typeface="Arial"/>
              <a:buNone/>
            </a:pPr>
            <a:r>
              <a:rPr lang="en-US" sz="1300">
                <a:solidFill>
                  <a:schemeClr val="lt1"/>
                </a:solidFill>
                <a:latin typeface="Arial"/>
                <a:ea typeface="Arial"/>
                <a:cs typeface="Arial"/>
                <a:sym typeface="Arial"/>
              </a:rPr>
              <a:t>the service in February 2005. Google bought the site in November 2006 for US 1.65 billion;</a:t>
            </a:r>
            <a:endParaRPr/>
          </a:p>
          <a:p>
            <a:pPr indent="0" lvl="0" marL="0" marR="0" rtl="0" algn="ctr">
              <a:lnSpc>
                <a:spcPct val="120000"/>
              </a:lnSpc>
              <a:spcBef>
                <a:spcPts val="0"/>
              </a:spcBef>
              <a:spcAft>
                <a:spcPts val="0"/>
              </a:spcAft>
              <a:buClr>
                <a:schemeClr val="lt1"/>
              </a:buClr>
              <a:buSzPts val="1300"/>
              <a:buFont typeface="Arial"/>
              <a:buNone/>
            </a:pPr>
            <a:r>
              <a:rPr lang="en-US" sz="1300">
                <a:solidFill>
                  <a:schemeClr val="lt1"/>
                </a:solidFill>
                <a:latin typeface="Arial"/>
                <a:ea typeface="Arial"/>
                <a:cs typeface="Arial"/>
                <a:sym typeface="Arial"/>
              </a:rPr>
              <a:t>YouTube now operates as one of Google’s subsidiaries.</a:t>
            </a:r>
            <a:endParaRPr/>
          </a:p>
          <a:p>
            <a:pPr indent="0" lvl="0" marL="0" marR="0" rtl="0" algn="ctr">
              <a:lnSpc>
                <a:spcPct val="120000"/>
              </a:lnSpc>
              <a:spcBef>
                <a:spcPts val="0"/>
              </a:spcBef>
              <a:spcAft>
                <a:spcPts val="0"/>
              </a:spcAft>
              <a:buClr>
                <a:schemeClr val="lt1"/>
              </a:buClr>
              <a:buSzPts val="1300"/>
              <a:buFont typeface="Arial"/>
              <a:buNone/>
            </a:pPr>
            <a:r>
              <a:rPr lang="en-US" sz="1300">
                <a:solidFill>
                  <a:schemeClr val="lt1"/>
                </a:solidFill>
                <a:latin typeface="Arial"/>
                <a:ea typeface="Arial"/>
                <a:cs typeface="Arial"/>
                <a:sym typeface="Arial"/>
              </a:rPr>
              <a:t>Since YouTube works on such a massive scale, we decided to use this as an inspiration for the</a:t>
            </a:r>
            <a:endParaRPr/>
          </a:p>
          <a:p>
            <a:pPr indent="0" lvl="0" marL="0" marR="0" rtl="0" algn="ctr">
              <a:lnSpc>
                <a:spcPct val="120000"/>
              </a:lnSpc>
              <a:spcBef>
                <a:spcPts val="0"/>
              </a:spcBef>
              <a:spcAft>
                <a:spcPts val="0"/>
              </a:spcAft>
              <a:buClr>
                <a:schemeClr val="lt1"/>
              </a:buClr>
              <a:buSzPts val="1300"/>
              <a:buFont typeface="Arial"/>
              <a:buNone/>
            </a:pPr>
            <a:r>
              <a:rPr lang="en-US" sz="1300">
                <a:solidFill>
                  <a:schemeClr val="lt1"/>
                </a:solidFill>
                <a:latin typeface="Arial"/>
                <a:ea typeface="Arial"/>
                <a:cs typeface="Arial"/>
                <a:sym typeface="Arial"/>
              </a:rPr>
              <a:t>project. YouTube’s database schemas are one of the most complicated ones currently being</a:t>
            </a:r>
            <a:endParaRPr/>
          </a:p>
          <a:p>
            <a:pPr indent="0" lvl="0" marL="0" marR="0" rtl="0" algn="ctr">
              <a:lnSpc>
                <a:spcPct val="120000"/>
              </a:lnSpc>
              <a:spcBef>
                <a:spcPts val="0"/>
              </a:spcBef>
              <a:spcAft>
                <a:spcPts val="0"/>
              </a:spcAft>
              <a:buClr>
                <a:schemeClr val="lt1"/>
              </a:buClr>
              <a:buSzPts val="1300"/>
              <a:buFont typeface="Arial"/>
              <a:buNone/>
            </a:pPr>
            <a:r>
              <a:rPr lang="en-US" sz="1300">
                <a:solidFill>
                  <a:schemeClr val="lt1"/>
                </a:solidFill>
                <a:latin typeface="Arial"/>
                <a:ea typeface="Arial"/>
                <a:cs typeface="Arial"/>
                <a:sym typeface="Arial"/>
              </a:rPr>
              <a:t>scaled and used massively impacting billions of users! YouTube allows users to upload, view,</a:t>
            </a:r>
            <a:endParaRPr/>
          </a:p>
          <a:p>
            <a:pPr indent="0" lvl="0" marL="0" marR="0" rtl="0" algn="ctr">
              <a:lnSpc>
                <a:spcPct val="120000"/>
              </a:lnSpc>
              <a:spcBef>
                <a:spcPts val="0"/>
              </a:spcBef>
              <a:spcAft>
                <a:spcPts val="0"/>
              </a:spcAft>
              <a:buClr>
                <a:schemeClr val="lt1"/>
              </a:buClr>
              <a:buSzPts val="1300"/>
              <a:buFont typeface="Arial"/>
              <a:buNone/>
            </a:pPr>
            <a:r>
              <a:rPr lang="en-US" sz="1300">
                <a:solidFill>
                  <a:schemeClr val="lt1"/>
                </a:solidFill>
                <a:latin typeface="Arial"/>
                <a:ea typeface="Arial"/>
                <a:cs typeface="Arial"/>
                <a:sym typeface="Arial"/>
              </a:rPr>
              <a:t>rate, share, add to playlists, report, comment on videos, and subscribe to other users. It</a:t>
            </a:r>
            <a:endParaRPr/>
          </a:p>
          <a:p>
            <a:pPr indent="0" lvl="0" marL="0" marR="0" rtl="0" algn="ctr">
              <a:lnSpc>
                <a:spcPct val="120000"/>
              </a:lnSpc>
              <a:spcBef>
                <a:spcPts val="0"/>
              </a:spcBef>
              <a:spcAft>
                <a:spcPts val="0"/>
              </a:spcAft>
              <a:buClr>
                <a:schemeClr val="lt1"/>
              </a:buClr>
              <a:buSzPts val="1300"/>
              <a:buFont typeface="Arial"/>
              <a:buNone/>
            </a:pPr>
            <a:r>
              <a:rPr lang="en-US" sz="1300">
                <a:solidFill>
                  <a:schemeClr val="lt1"/>
                </a:solidFill>
                <a:latin typeface="Arial"/>
                <a:ea typeface="Arial"/>
                <a:cs typeface="Arial"/>
                <a:sym typeface="Arial"/>
              </a:rPr>
              <a:t>offers a wide variety of user-generated and corporate media videos.</a:t>
            </a:r>
            <a:endParaRPr sz="1300">
              <a:solidFill>
                <a:schemeClr val="lt1"/>
              </a:solidFill>
              <a:latin typeface="Arial"/>
              <a:ea typeface="Arial"/>
              <a:cs typeface="Arial"/>
              <a:sym typeface="Arial"/>
            </a:endParaRPr>
          </a:p>
        </p:txBody>
      </p:sp>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150"/>
                                        </p:tgtEl>
                                        <p:attrNameLst>
                                          <p:attrName>style.visibility</p:attrName>
                                        </p:attrNameLst>
                                      </p:cBhvr>
                                      <p:to>
                                        <p:strVal val="visible"/>
                                      </p:to>
                                    </p:set>
                                    <p:anim calcmode="lin" valueType="num">
                                      <p:cBhvr additive="base">
                                        <p:cTn dur="500"/>
                                        <p:tgtEl>
                                          <p:spTgt spid="150"/>
                                        </p:tgtEl>
                                        <p:attrNameLst>
                                          <p:attrName>ppt_y</p:attrName>
                                        </p:attrNameLst>
                                      </p:cBhvr>
                                      <p:tavLst>
                                        <p:tav fmla="" tm="0">
                                          <p:val>
                                            <p:strVal val="#ppt_y+1"/>
                                          </p:val>
                                        </p:tav>
                                        <p:tav fmla="" tm="100000">
                                          <p:val>
                                            <p:strVal val="#ppt_y"/>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4"/>
          <p:cNvSpPr txBox="1"/>
          <p:nvPr/>
        </p:nvSpPr>
        <p:spPr>
          <a:xfrm rot="5400000">
            <a:off x="-794526" y="2845050"/>
            <a:ext cx="4801571"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800">
                <a:solidFill>
                  <a:srgbClr val="151472"/>
                </a:solidFill>
                <a:latin typeface="Arial"/>
                <a:ea typeface="Arial"/>
                <a:cs typeface="Arial"/>
                <a:sym typeface="Arial"/>
              </a:rPr>
              <a:t>TECHNOLOGIES</a:t>
            </a:r>
            <a:endParaRPr/>
          </a:p>
        </p:txBody>
      </p:sp>
      <p:cxnSp>
        <p:nvCxnSpPr>
          <p:cNvPr id="159" name="Google Shape;159;p4"/>
          <p:cNvCxnSpPr/>
          <p:nvPr/>
        </p:nvCxnSpPr>
        <p:spPr>
          <a:xfrm>
            <a:off x="2055910" y="1016514"/>
            <a:ext cx="0" cy="3953231"/>
          </a:xfrm>
          <a:prstGeom prst="straightConnector1">
            <a:avLst/>
          </a:prstGeom>
          <a:noFill/>
          <a:ln cap="flat" cmpd="sng" w="19050">
            <a:solidFill>
              <a:srgbClr val="7F7F7F"/>
            </a:solidFill>
            <a:prstDash val="solid"/>
            <a:miter lim="800000"/>
            <a:headEnd len="sm" w="sm" type="none"/>
            <a:tailEnd len="sm" w="sm" type="none"/>
          </a:ln>
        </p:spPr>
      </p:cxnSp>
      <p:sp>
        <p:nvSpPr>
          <p:cNvPr id="160" name="Google Shape;160;p4"/>
          <p:cNvSpPr txBox="1"/>
          <p:nvPr/>
        </p:nvSpPr>
        <p:spPr>
          <a:xfrm>
            <a:off x="7095528" y="1510304"/>
            <a:ext cx="933269"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151472"/>
                </a:solidFill>
                <a:latin typeface="Arial"/>
                <a:ea typeface="Arial"/>
                <a:cs typeface="Arial"/>
                <a:sym typeface="Arial"/>
              </a:rPr>
              <a:t>CSS</a:t>
            </a:r>
            <a:endParaRPr sz="3200">
              <a:solidFill>
                <a:srgbClr val="151472"/>
              </a:solidFill>
              <a:latin typeface="Arial"/>
              <a:ea typeface="Arial"/>
              <a:cs typeface="Arial"/>
              <a:sym typeface="Arial"/>
            </a:endParaRPr>
          </a:p>
        </p:txBody>
      </p:sp>
      <p:grpSp>
        <p:nvGrpSpPr>
          <p:cNvPr id="161" name="Google Shape;161;p4"/>
          <p:cNvGrpSpPr/>
          <p:nvPr/>
        </p:nvGrpSpPr>
        <p:grpSpPr>
          <a:xfrm>
            <a:off x="5175820" y="1478167"/>
            <a:ext cx="5515896" cy="639760"/>
            <a:chOff x="4611330" y="1493841"/>
            <a:chExt cx="5515896" cy="639760"/>
          </a:xfrm>
        </p:grpSpPr>
        <p:sp>
          <p:nvSpPr>
            <p:cNvPr id="162" name="Google Shape;162;p4"/>
            <p:cNvSpPr/>
            <p:nvPr/>
          </p:nvSpPr>
          <p:spPr>
            <a:xfrm>
              <a:off x="6096000" y="1493841"/>
              <a:ext cx="4031226" cy="639760"/>
            </a:xfrm>
            <a:prstGeom prst="rect">
              <a:avLst/>
            </a:prstGeom>
            <a:noFill/>
            <a:ln cap="flat" cmpd="sng" w="12700">
              <a:solidFill>
                <a:srgbClr val="D5DBE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3" name="Google Shape;163;p4"/>
            <p:cNvSpPr/>
            <p:nvPr/>
          </p:nvSpPr>
          <p:spPr>
            <a:xfrm>
              <a:off x="4611330" y="1493841"/>
              <a:ext cx="1484670" cy="639760"/>
            </a:xfrm>
            <a:prstGeom prst="rect">
              <a:avLst/>
            </a:prstGeom>
            <a:solidFill>
              <a:srgbClr val="151472"/>
            </a:solidFill>
            <a:ln>
              <a:noFill/>
            </a:ln>
          </p:spPr>
          <p:txBody>
            <a:bodyPr anchorCtr="0" anchor="ctr" bIns="0" lIns="91425" spcFirstLastPara="1" rIns="91425" wrap="square" tIns="45700">
              <a:noAutofit/>
            </a:bodyPr>
            <a:lstStyle/>
            <a:p>
              <a:pPr indent="0" lvl="0" marL="0" marR="0" rtl="0" algn="ctr">
                <a:spcBef>
                  <a:spcPts val="0"/>
                </a:spcBef>
                <a:spcAft>
                  <a:spcPts val="0"/>
                </a:spcAft>
                <a:buNone/>
              </a:pPr>
              <a:r>
                <a:rPr lang="en-US" sz="3600">
                  <a:solidFill>
                    <a:schemeClr val="lt1"/>
                  </a:solidFill>
                  <a:latin typeface="Teko"/>
                  <a:ea typeface="Teko"/>
                  <a:cs typeface="Teko"/>
                  <a:sym typeface="Teko"/>
                </a:rPr>
                <a:t>01</a:t>
              </a:r>
              <a:endParaRPr sz="3600">
                <a:solidFill>
                  <a:schemeClr val="lt1"/>
                </a:solidFill>
                <a:latin typeface="Teko"/>
                <a:ea typeface="Teko"/>
                <a:cs typeface="Teko"/>
                <a:sym typeface="Teko"/>
              </a:endParaRPr>
            </a:p>
          </p:txBody>
        </p:sp>
      </p:grpSp>
      <p:sp>
        <p:nvSpPr>
          <p:cNvPr id="164" name="Google Shape;164;p4"/>
          <p:cNvSpPr txBox="1"/>
          <p:nvPr/>
        </p:nvSpPr>
        <p:spPr>
          <a:xfrm>
            <a:off x="7095528" y="2441186"/>
            <a:ext cx="1005403"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151472"/>
                </a:solidFill>
                <a:latin typeface="Arial"/>
                <a:ea typeface="Arial"/>
                <a:cs typeface="Arial"/>
                <a:sym typeface="Arial"/>
              </a:rPr>
              <a:t>PHP</a:t>
            </a:r>
            <a:endParaRPr/>
          </a:p>
        </p:txBody>
      </p:sp>
      <p:grpSp>
        <p:nvGrpSpPr>
          <p:cNvPr id="165" name="Google Shape;165;p4"/>
          <p:cNvGrpSpPr/>
          <p:nvPr/>
        </p:nvGrpSpPr>
        <p:grpSpPr>
          <a:xfrm>
            <a:off x="5175820" y="2409049"/>
            <a:ext cx="5515896" cy="639760"/>
            <a:chOff x="4611330" y="1493841"/>
            <a:chExt cx="5515896" cy="639760"/>
          </a:xfrm>
        </p:grpSpPr>
        <p:sp>
          <p:nvSpPr>
            <p:cNvPr id="166" name="Google Shape;166;p4"/>
            <p:cNvSpPr/>
            <p:nvPr/>
          </p:nvSpPr>
          <p:spPr>
            <a:xfrm>
              <a:off x="6096000" y="1493841"/>
              <a:ext cx="4031226" cy="639760"/>
            </a:xfrm>
            <a:prstGeom prst="rect">
              <a:avLst/>
            </a:prstGeom>
            <a:noFill/>
            <a:ln cap="flat" cmpd="sng" w="12700">
              <a:solidFill>
                <a:srgbClr val="D5DBE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7" name="Google Shape;167;p4"/>
            <p:cNvSpPr/>
            <p:nvPr/>
          </p:nvSpPr>
          <p:spPr>
            <a:xfrm>
              <a:off x="4611330" y="1493841"/>
              <a:ext cx="1484670" cy="639760"/>
            </a:xfrm>
            <a:prstGeom prst="rect">
              <a:avLst/>
            </a:prstGeom>
            <a:solidFill>
              <a:srgbClr val="151472"/>
            </a:solidFill>
            <a:ln>
              <a:noFill/>
            </a:ln>
          </p:spPr>
          <p:txBody>
            <a:bodyPr anchorCtr="0" anchor="ctr" bIns="0" lIns="91425" spcFirstLastPara="1" rIns="91425" wrap="square" tIns="45700">
              <a:noAutofit/>
            </a:bodyPr>
            <a:lstStyle/>
            <a:p>
              <a:pPr indent="0" lvl="0" marL="0" marR="0" rtl="0" algn="ctr">
                <a:spcBef>
                  <a:spcPts val="0"/>
                </a:spcBef>
                <a:spcAft>
                  <a:spcPts val="0"/>
                </a:spcAft>
                <a:buNone/>
              </a:pPr>
              <a:r>
                <a:rPr lang="en-US" sz="3600">
                  <a:solidFill>
                    <a:schemeClr val="lt1"/>
                  </a:solidFill>
                  <a:latin typeface="Teko"/>
                  <a:ea typeface="Teko"/>
                  <a:cs typeface="Teko"/>
                  <a:sym typeface="Teko"/>
                </a:rPr>
                <a:t>02</a:t>
              </a:r>
              <a:endParaRPr sz="3600">
                <a:solidFill>
                  <a:schemeClr val="lt1"/>
                </a:solidFill>
                <a:latin typeface="Teko"/>
                <a:ea typeface="Teko"/>
                <a:cs typeface="Teko"/>
                <a:sym typeface="Teko"/>
              </a:endParaRPr>
            </a:p>
          </p:txBody>
        </p:sp>
      </p:grpSp>
      <p:sp>
        <p:nvSpPr>
          <p:cNvPr id="168" name="Google Shape;168;p4"/>
          <p:cNvSpPr txBox="1"/>
          <p:nvPr/>
        </p:nvSpPr>
        <p:spPr>
          <a:xfrm>
            <a:off x="7095528" y="3383643"/>
            <a:ext cx="1648785"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151472"/>
                </a:solidFill>
                <a:latin typeface="Arial"/>
                <a:ea typeface="Arial"/>
                <a:cs typeface="Arial"/>
                <a:sym typeface="Arial"/>
              </a:rPr>
              <a:t>Apache</a:t>
            </a:r>
            <a:endParaRPr sz="3200">
              <a:solidFill>
                <a:srgbClr val="151472"/>
              </a:solidFill>
              <a:latin typeface="Arial"/>
              <a:ea typeface="Arial"/>
              <a:cs typeface="Arial"/>
              <a:sym typeface="Arial"/>
            </a:endParaRPr>
          </a:p>
        </p:txBody>
      </p:sp>
      <p:grpSp>
        <p:nvGrpSpPr>
          <p:cNvPr id="169" name="Google Shape;169;p4"/>
          <p:cNvGrpSpPr/>
          <p:nvPr/>
        </p:nvGrpSpPr>
        <p:grpSpPr>
          <a:xfrm>
            <a:off x="5175820" y="3339931"/>
            <a:ext cx="5515896" cy="639760"/>
            <a:chOff x="4611330" y="1493841"/>
            <a:chExt cx="5515896" cy="639760"/>
          </a:xfrm>
        </p:grpSpPr>
        <p:sp>
          <p:nvSpPr>
            <p:cNvPr id="170" name="Google Shape;170;p4"/>
            <p:cNvSpPr/>
            <p:nvPr/>
          </p:nvSpPr>
          <p:spPr>
            <a:xfrm>
              <a:off x="6096000" y="1493841"/>
              <a:ext cx="4031226" cy="639760"/>
            </a:xfrm>
            <a:prstGeom prst="rect">
              <a:avLst/>
            </a:prstGeom>
            <a:noFill/>
            <a:ln cap="flat" cmpd="sng" w="12700">
              <a:solidFill>
                <a:srgbClr val="D5DBE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1" name="Google Shape;171;p4"/>
            <p:cNvSpPr/>
            <p:nvPr/>
          </p:nvSpPr>
          <p:spPr>
            <a:xfrm>
              <a:off x="4611330" y="1493841"/>
              <a:ext cx="1484670" cy="639760"/>
            </a:xfrm>
            <a:prstGeom prst="rect">
              <a:avLst/>
            </a:prstGeom>
            <a:solidFill>
              <a:srgbClr val="151472"/>
            </a:solidFill>
            <a:ln>
              <a:noFill/>
            </a:ln>
          </p:spPr>
          <p:txBody>
            <a:bodyPr anchorCtr="0" anchor="ctr" bIns="0" lIns="91425" spcFirstLastPara="1" rIns="91425" wrap="square" tIns="45700">
              <a:noAutofit/>
            </a:bodyPr>
            <a:lstStyle/>
            <a:p>
              <a:pPr indent="0" lvl="0" marL="0" marR="0" rtl="0" algn="ctr">
                <a:spcBef>
                  <a:spcPts val="0"/>
                </a:spcBef>
                <a:spcAft>
                  <a:spcPts val="0"/>
                </a:spcAft>
                <a:buNone/>
              </a:pPr>
              <a:r>
                <a:rPr lang="en-US" sz="3600">
                  <a:solidFill>
                    <a:schemeClr val="lt1"/>
                  </a:solidFill>
                  <a:latin typeface="Teko"/>
                  <a:ea typeface="Teko"/>
                  <a:cs typeface="Teko"/>
                  <a:sym typeface="Teko"/>
                </a:rPr>
                <a:t>03</a:t>
              </a:r>
              <a:endParaRPr sz="3600">
                <a:solidFill>
                  <a:schemeClr val="lt1"/>
                </a:solidFill>
                <a:latin typeface="Teko"/>
                <a:ea typeface="Teko"/>
                <a:cs typeface="Teko"/>
                <a:sym typeface="Teko"/>
              </a:endParaRPr>
            </a:p>
          </p:txBody>
        </p:sp>
      </p:grpSp>
      <p:sp>
        <p:nvSpPr>
          <p:cNvPr id="172" name="Google Shape;172;p4"/>
          <p:cNvSpPr txBox="1"/>
          <p:nvPr/>
        </p:nvSpPr>
        <p:spPr>
          <a:xfrm>
            <a:off x="7095528" y="4302950"/>
            <a:ext cx="158569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151472"/>
                </a:solidFill>
                <a:latin typeface="Arial"/>
                <a:ea typeface="Arial"/>
                <a:cs typeface="Arial"/>
                <a:sym typeface="Arial"/>
              </a:rPr>
              <a:t>MySQL</a:t>
            </a:r>
            <a:endParaRPr sz="3200">
              <a:solidFill>
                <a:srgbClr val="151472"/>
              </a:solidFill>
              <a:latin typeface="Arial"/>
              <a:ea typeface="Arial"/>
              <a:cs typeface="Arial"/>
              <a:sym typeface="Arial"/>
            </a:endParaRPr>
          </a:p>
        </p:txBody>
      </p:sp>
      <p:grpSp>
        <p:nvGrpSpPr>
          <p:cNvPr id="173" name="Google Shape;173;p4"/>
          <p:cNvGrpSpPr/>
          <p:nvPr/>
        </p:nvGrpSpPr>
        <p:grpSpPr>
          <a:xfrm>
            <a:off x="5175820" y="4270813"/>
            <a:ext cx="5515896" cy="639760"/>
            <a:chOff x="4611330" y="1493841"/>
            <a:chExt cx="5515896" cy="639760"/>
          </a:xfrm>
        </p:grpSpPr>
        <p:sp>
          <p:nvSpPr>
            <p:cNvPr id="174" name="Google Shape;174;p4"/>
            <p:cNvSpPr/>
            <p:nvPr/>
          </p:nvSpPr>
          <p:spPr>
            <a:xfrm>
              <a:off x="6096000" y="1493841"/>
              <a:ext cx="4031226" cy="639760"/>
            </a:xfrm>
            <a:prstGeom prst="rect">
              <a:avLst/>
            </a:prstGeom>
            <a:noFill/>
            <a:ln cap="flat" cmpd="sng" w="12700">
              <a:solidFill>
                <a:srgbClr val="D5DBE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5" name="Google Shape;175;p4"/>
            <p:cNvSpPr/>
            <p:nvPr/>
          </p:nvSpPr>
          <p:spPr>
            <a:xfrm>
              <a:off x="4611330" y="1493841"/>
              <a:ext cx="1484670" cy="639760"/>
            </a:xfrm>
            <a:prstGeom prst="rect">
              <a:avLst/>
            </a:prstGeom>
            <a:solidFill>
              <a:srgbClr val="151472"/>
            </a:solidFill>
            <a:ln>
              <a:noFill/>
            </a:ln>
          </p:spPr>
          <p:txBody>
            <a:bodyPr anchorCtr="0" anchor="ctr" bIns="0" lIns="91425" spcFirstLastPara="1" rIns="91425" wrap="square" tIns="45700">
              <a:noAutofit/>
            </a:bodyPr>
            <a:lstStyle/>
            <a:p>
              <a:pPr indent="0" lvl="0" marL="0" marR="0" rtl="0" algn="ctr">
                <a:spcBef>
                  <a:spcPts val="0"/>
                </a:spcBef>
                <a:spcAft>
                  <a:spcPts val="0"/>
                </a:spcAft>
                <a:buNone/>
              </a:pPr>
              <a:r>
                <a:rPr lang="en-US" sz="3600">
                  <a:solidFill>
                    <a:schemeClr val="lt1"/>
                  </a:solidFill>
                  <a:latin typeface="Teko"/>
                  <a:ea typeface="Teko"/>
                  <a:cs typeface="Teko"/>
                  <a:sym typeface="Teko"/>
                </a:rPr>
                <a:t>04</a:t>
              </a:r>
              <a:endParaRPr sz="3600">
                <a:solidFill>
                  <a:schemeClr val="lt1"/>
                </a:solidFill>
                <a:latin typeface="Teko"/>
                <a:ea typeface="Teko"/>
                <a:cs typeface="Teko"/>
                <a:sym typeface="Teko"/>
              </a:endParaRPr>
            </a:p>
          </p:txBody>
        </p:sp>
      </p:grpSp>
      <p:grpSp>
        <p:nvGrpSpPr>
          <p:cNvPr id="176" name="Google Shape;176;p4"/>
          <p:cNvGrpSpPr/>
          <p:nvPr/>
        </p:nvGrpSpPr>
        <p:grpSpPr>
          <a:xfrm>
            <a:off x="5175820" y="5195373"/>
            <a:ext cx="5515896" cy="639760"/>
            <a:chOff x="4611330" y="1493841"/>
            <a:chExt cx="5515896" cy="639760"/>
          </a:xfrm>
        </p:grpSpPr>
        <p:sp>
          <p:nvSpPr>
            <p:cNvPr id="177" name="Google Shape;177;p4"/>
            <p:cNvSpPr/>
            <p:nvPr/>
          </p:nvSpPr>
          <p:spPr>
            <a:xfrm>
              <a:off x="6096000" y="1493841"/>
              <a:ext cx="4031226" cy="639760"/>
            </a:xfrm>
            <a:prstGeom prst="rect">
              <a:avLst/>
            </a:prstGeom>
            <a:noFill/>
            <a:ln cap="flat" cmpd="sng" w="12700">
              <a:solidFill>
                <a:srgbClr val="D5DBE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8" name="Google Shape;178;p4"/>
            <p:cNvSpPr/>
            <p:nvPr/>
          </p:nvSpPr>
          <p:spPr>
            <a:xfrm>
              <a:off x="4611330" y="1493841"/>
              <a:ext cx="1484670" cy="639760"/>
            </a:xfrm>
            <a:prstGeom prst="rect">
              <a:avLst/>
            </a:prstGeom>
            <a:solidFill>
              <a:srgbClr val="151472"/>
            </a:solidFill>
            <a:ln>
              <a:noFill/>
            </a:ln>
          </p:spPr>
          <p:txBody>
            <a:bodyPr anchorCtr="0" anchor="ctr" bIns="0" lIns="91425" spcFirstLastPara="1" rIns="91425" wrap="square" tIns="45700">
              <a:noAutofit/>
            </a:bodyPr>
            <a:lstStyle/>
            <a:p>
              <a:pPr indent="0" lvl="0" marL="0" marR="0" rtl="0" algn="ctr">
                <a:spcBef>
                  <a:spcPts val="0"/>
                </a:spcBef>
                <a:spcAft>
                  <a:spcPts val="0"/>
                </a:spcAft>
                <a:buNone/>
              </a:pPr>
              <a:r>
                <a:rPr lang="en-US" sz="3600">
                  <a:solidFill>
                    <a:schemeClr val="lt1"/>
                  </a:solidFill>
                  <a:latin typeface="Teko"/>
                  <a:ea typeface="Teko"/>
                  <a:cs typeface="Teko"/>
                  <a:sym typeface="Teko"/>
                </a:rPr>
                <a:t>05</a:t>
              </a:r>
              <a:endParaRPr sz="3600">
                <a:solidFill>
                  <a:schemeClr val="lt1"/>
                </a:solidFill>
                <a:latin typeface="Teko"/>
                <a:ea typeface="Teko"/>
                <a:cs typeface="Teko"/>
                <a:sym typeface="Teko"/>
              </a:endParaRPr>
            </a:p>
          </p:txBody>
        </p:sp>
      </p:grpSp>
      <p:sp>
        <p:nvSpPr>
          <p:cNvPr id="179" name="Google Shape;179;p4"/>
          <p:cNvSpPr txBox="1"/>
          <p:nvPr/>
        </p:nvSpPr>
        <p:spPr>
          <a:xfrm>
            <a:off x="7132974" y="5195373"/>
            <a:ext cx="1611339"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151472"/>
                </a:solidFill>
                <a:latin typeface="Arial"/>
                <a:ea typeface="Arial"/>
                <a:cs typeface="Arial"/>
                <a:sym typeface="Arial"/>
              </a:rPr>
              <a:t>Django</a:t>
            </a:r>
            <a:endParaRPr sz="3200">
              <a:solidFill>
                <a:srgbClr val="151472"/>
              </a:solidFill>
              <a:latin typeface="Arial"/>
              <a:ea typeface="Arial"/>
              <a:cs typeface="Arial"/>
              <a:sym typeface="Arial"/>
            </a:endParaRPr>
          </a:p>
        </p:txBody>
      </p:sp>
      <p:grpSp>
        <p:nvGrpSpPr>
          <p:cNvPr id="180" name="Google Shape;180;p4"/>
          <p:cNvGrpSpPr/>
          <p:nvPr/>
        </p:nvGrpSpPr>
        <p:grpSpPr>
          <a:xfrm>
            <a:off x="5175820" y="6119933"/>
            <a:ext cx="5515896" cy="639760"/>
            <a:chOff x="4611330" y="1493841"/>
            <a:chExt cx="5515896" cy="639760"/>
          </a:xfrm>
        </p:grpSpPr>
        <p:sp>
          <p:nvSpPr>
            <p:cNvPr id="181" name="Google Shape;181;p4"/>
            <p:cNvSpPr/>
            <p:nvPr/>
          </p:nvSpPr>
          <p:spPr>
            <a:xfrm>
              <a:off x="6096000" y="1493841"/>
              <a:ext cx="4031226" cy="639760"/>
            </a:xfrm>
            <a:prstGeom prst="rect">
              <a:avLst/>
            </a:prstGeom>
            <a:noFill/>
            <a:ln cap="flat" cmpd="sng" w="12700">
              <a:solidFill>
                <a:srgbClr val="D5DBE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2" name="Google Shape;182;p4"/>
            <p:cNvSpPr/>
            <p:nvPr/>
          </p:nvSpPr>
          <p:spPr>
            <a:xfrm>
              <a:off x="4611330" y="1493841"/>
              <a:ext cx="1484670" cy="639760"/>
            </a:xfrm>
            <a:prstGeom prst="rect">
              <a:avLst/>
            </a:prstGeom>
            <a:solidFill>
              <a:srgbClr val="151472"/>
            </a:solidFill>
            <a:ln>
              <a:noFill/>
            </a:ln>
          </p:spPr>
          <p:txBody>
            <a:bodyPr anchorCtr="0" anchor="ctr" bIns="0" lIns="91425" spcFirstLastPara="1" rIns="91425" wrap="square" tIns="45700">
              <a:noAutofit/>
            </a:bodyPr>
            <a:lstStyle/>
            <a:p>
              <a:pPr indent="0" lvl="0" marL="0" marR="0" rtl="0" algn="ctr">
                <a:spcBef>
                  <a:spcPts val="0"/>
                </a:spcBef>
                <a:spcAft>
                  <a:spcPts val="0"/>
                </a:spcAft>
                <a:buNone/>
              </a:pPr>
              <a:r>
                <a:rPr lang="en-US" sz="3600">
                  <a:solidFill>
                    <a:schemeClr val="lt1"/>
                  </a:solidFill>
                  <a:latin typeface="Teko"/>
                  <a:ea typeface="Teko"/>
                  <a:cs typeface="Teko"/>
                  <a:sym typeface="Teko"/>
                </a:rPr>
                <a:t>06</a:t>
              </a:r>
              <a:endParaRPr sz="3600">
                <a:solidFill>
                  <a:schemeClr val="lt1"/>
                </a:solidFill>
                <a:latin typeface="Teko"/>
                <a:ea typeface="Teko"/>
                <a:cs typeface="Teko"/>
                <a:sym typeface="Teko"/>
              </a:endParaRPr>
            </a:p>
          </p:txBody>
        </p:sp>
      </p:grpSp>
      <p:sp>
        <p:nvSpPr>
          <p:cNvPr id="183" name="Google Shape;183;p4"/>
          <p:cNvSpPr txBox="1"/>
          <p:nvPr/>
        </p:nvSpPr>
        <p:spPr>
          <a:xfrm>
            <a:off x="7132974" y="6147425"/>
            <a:ext cx="2248308"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151472"/>
                </a:solidFill>
                <a:latin typeface="Arial"/>
                <a:ea typeface="Arial"/>
                <a:cs typeface="Arial"/>
                <a:sym typeface="Arial"/>
              </a:rPr>
              <a:t>Java Script</a:t>
            </a:r>
            <a:endParaRPr sz="3200">
              <a:solidFill>
                <a:srgbClr val="151472"/>
              </a:solidFill>
              <a:latin typeface="Arial"/>
              <a:ea typeface="Arial"/>
              <a:cs typeface="Arial"/>
              <a:sym typeface="Arial"/>
            </a:endParaRPr>
          </a:p>
        </p:txBody>
      </p:sp>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158">
                                            <p:txEl>
                                              <p:pRg end="0" st="0"/>
                                            </p:txEl>
                                          </p:spTgt>
                                        </p:tgtEl>
                                        <p:attrNameLst>
                                          <p:attrName>style.visibility</p:attrName>
                                        </p:attrNameLst>
                                      </p:cBhvr>
                                      <p:to>
                                        <p:strVal val="visible"/>
                                      </p:to>
                                    </p:set>
                                    <p:anim calcmode="lin" valueType="num">
                                      <p:cBhvr additive="base">
                                        <p:cTn dur="500"/>
                                        <p:tgtEl>
                                          <p:spTgt spid="158">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58">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500"/>
                                        <p:tgtEl>
                                          <p:spTgt spid="159"/>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par>
                          <p:cTn fill="hold">
                            <p:stCondLst>
                              <p:cond delay="3000"/>
                            </p:stCondLst>
                            <p:childTnLst>
                              <p:par>
                                <p:cTn fill="hold" nodeType="afterEffect" presetClass="entr" presetID="23" presetSubtype="16">
                                  <p:stCondLst>
                                    <p:cond delay="0"/>
                                  </p:stCondLst>
                                  <p:childTnLst>
                                    <p:set>
                                      <p:cBhvr>
                                        <p:cTn dur="1" fill="hold">
                                          <p:stCondLst>
                                            <p:cond delay="0"/>
                                          </p:stCondLst>
                                        </p:cTn>
                                        <p:tgtEl>
                                          <p:spTgt spid="160">
                                            <p:txEl>
                                              <p:pRg end="0" st="0"/>
                                            </p:txEl>
                                          </p:spTgt>
                                        </p:tgtEl>
                                        <p:attrNameLst>
                                          <p:attrName>style.visibility</p:attrName>
                                        </p:attrNameLst>
                                      </p:cBhvr>
                                      <p:to>
                                        <p:strVal val="visible"/>
                                      </p:to>
                                    </p:set>
                                    <p:anim calcmode="lin" valueType="num">
                                      <p:cBhvr additive="base">
                                        <p:cTn dur="500"/>
                                        <p:tgtEl>
                                          <p:spTgt spid="160">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60">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childTnLst>
                          </p:cTn>
                        </p:par>
                        <p:par>
                          <p:cTn fill="hold">
                            <p:stCondLst>
                              <p:cond delay="4500"/>
                            </p:stCondLst>
                            <p:childTnLst>
                              <p:par>
                                <p:cTn fill="hold" nodeType="afterEffect" presetClass="entr" presetID="23" presetSubtype="16">
                                  <p:stCondLst>
                                    <p:cond delay="0"/>
                                  </p:stCondLst>
                                  <p:childTnLst>
                                    <p:set>
                                      <p:cBhvr>
                                        <p:cTn dur="1" fill="hold">
                                          <p:stCondLst>
                                            <p:cond delay="0"/>
                                          </p:stCondLst>
                                        </p:cTn>
                                        <p:tgtEl>
                                          <p:spTgt spid="164">
                                            <p:txEl>
                                              <p:pRg end="0" st="0"/>
                                            </p:txEl>
                                          </p:spTgt>
                                        </p:tgtEl>
                                        <p:attrNameLst>
                                          <p:attrName>style.visibility</p:attrName>
                                        </p:attrNameLst>
                                      </p:cBhvr>
                                      <p:to>
                                        <p:strVal val="visible"/>
                                      </p:to>
                                    </p:set>
                                    <p:anim calcmode="lin" valueType="num">
                                      <p:cBhvr additive="base">
                                        <p:cTn dur="500"/>
                                        <p:tgtEl>
                                          <p:spTgt spid="164">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64">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par>
                          <p:cTn fill="hold">
                            <p:stCondLst>
                              <p:cond delay="6000"/>
                            </p:stCondLst>
                            <p:childTnLst>
                              <p:par>
                                <p:cTn fill="hold" nodeType="afterEffect" presetClass="entr" presetID="23" presetSubtype="16">
                                  <p:stCondLst>
                                    <p:cond delay="0"/>
                                  </p:stCondLst>
                                  <p:childTnLst>
                                    <p:set>
                                      <p:cBhvr>
                                        <p:cTn dur="1" fill="hold">
                                          <p:stCondLst>
                                            <p:cond delay="0"/>
                                          </p:stCondLst>
                                        </p:cTn>
                                        <p:tgtEl>
                                          <p:spTgt spid="168">
                                            <p:txEl>
                                              <p:pRg end="0" st="0"/>
                                            </p:txEl>
                                          </p:spTgt>
                                        </p:tgtEl>
                                        <p:attrNameLst>
                                          <p:attrName>style.visibility</p:attrName>
                                        </p:attrNameLst>
                                      </p:cBhvr>
                                      <p:to>
                                        <p:strVal val="visible"/>
                                      </p:to>
                                    </p:set>
                                    <p:anim calcmode="lin" valueType="num">
                                      <p:cBhvr additive="base">
                                        <p:cTn dur="500"/>
                                        <p:tgtEl>
                                          <p:spTgt spid="168">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68">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6500"/>
                            </p:stCondLst>
                            <p:childTnLst>
                              <p:par>
                                <p:cTn fill="hold" nodeType="after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childTnLst>
                          </p:cTn>
                        </p:par>
                        <p:par>
                          <p:cTn fill="hold">
                            <p:stCondLst>
                              <p:cond delay="7500"/>
                            </p:stCondLst>
                            <p:childTnLst>
                              <p:par>
                                <p:cTn fill="hold" nodeType="afterEffect" presetClass="entr" presetID="23" presetSubtype="16">
                                  <p:stCondLst>
                                    <p:cond delay="0"/>
                                  </p:stCondLst>
                                  <p:childTnLst>
                                    <p:set>
                                      <p:cBhvr>
                                        <p:cTn dur="1" fill="hold">
                                          <p:stCondLst>
                                            <p:cond delay="0"/>
                                          </p:stCondLst>
                                        </p:cTn>
                                        <p:tgtEl>
                                          <p:spTgt spid="172">
                                            <p:txEl>
                                              <p:pRg end="0" st="0"/>
                                            </p:txEl>
                                          </p:spTgt>
                                        </p:tgtEl>
                                        <p:attrNameLst>
                                          <p:attrName>style.visibility</p:attrName>
                                        </p:attrNameLst>
                                      </p:cBhvr>
                                      <p:to>
                                        <p:strVal val="visible"/>
                                      </p:to>
                                    </p:set>
                                    <p:anim calcmode="lin" valueType="num">
                                      <p:cBhvr additive="base">
                                        <p:cTn dur="500"/>
                                        <p:tgtEl>
                                          <p:spTgt spid="172">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72">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par>
                          <p:cTn fill="hold">
                            <p:stCondLst>
                              <p:cond delay="9000"/>
                            </p:stCondLst>
                            <p:childTnLst>
                              <p:par>
                                <p:cTn fill="hold" nodeType="afterEffect" presetClass="entr" presetID="23" presetSubtype="16">
                                  <p:stCondLst>
                                    <p:cond delay="0"/>
                                  </p:stCondLst>
                                  <p:childTnLst>
                                    <p:set>
                                      <p:cBhvr>
                                        <p:cTn dur="1" fill="hold">
                                          <p:stCondLst>
                                            <p:cond delay="0"/>
                                          </p:stCondLst>
                                        </p:cTn>
                                        <p:tgtEl>
                                          <p:spTgt spid="179">
                                            <p:txEl>
                                              <p:pRg end="0" st="0"/>
                                            </p:txEl>
                                          </p:spTgt>
                                        </p:tgtEl>
                                        <p:attrNameLst>
                                          <p:attrName>style.visibility</p:attrName>
                                        </p:attrNameLst>
                                      </p:cBhvr>
                                      <p:to>
                                        <p:strVal val="visible"/>
                                      </p:to>
                                    </p:set>
                                    <p:anim calcmode="lin" valueType="num">
                                      <p:cBhvr additive="base">
                                        <p:cTn dur="500"/>
                                        <p:tgtEl>
                                          <p:spTgt spid="179">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79">
                                            <p:txEl>
                                              <p:pRg end="0" st="0"/>
                                            </p:txEl>
                                          </p:spTgt>
                                        </p:tgtEl>
                                        <p:attrNameLst>
                                          <p:attrName>ppt_h</p:attrName>
                                        </p:attrNameLst>
                                      </p:cBhvr>
                                      <p:tavLst>
                                        <p:tav fmla="" tm="0">
                                          <p:val>
                                            <p:strVal val="0"/>
                                          </p:val>
                                        </p:tav>
                                        <p:tav fmla="" tm="100000">
                                          <p:val>
                                            <p:strVal val="#ppt_h"/>
                                          </p:val>
                                        </p:tav>
                                      </p:tavLst>
                                    </p:anim>
                                  </p:childTnLst>
                                </p:cTn>
                              </p:par>
                            </p:childTnLst>
                          </p:cTn>
                        </p:par>
                        <p:par>
                          <p:cTn fill="hold">
                            <p:stCondLst>
                              <p:cond delay="9500"/>
                            </p:stCondLst>
                            <p:childTnLst>
                              <p:par>
                                <p:cTn fill="hold" nodeType="after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par>
                          <p:cTn fill="hold">
                            <p:stCondLst>
                              <p:cond delay="10500"/>
                            </p:stCondLst>
                            <p:childTnLst>
                              <p:par>
                                <p:cTn fill="hold" nodeType="afterEffect" presetClass="entr" presetID="23" presetSubtype="16">
                                  <p:stCondLst>
                                    <p:cond delay="0"/>
                                  </p:stCondLst>
                                  <p:childTnLst>
                                    <p:set>
                                      <p:cBhvr>
                                        <p:cTn dur="1" fill="hold">
                                          <p:stCondLst>
                                            <p:cond delay="0"/>
                                          </p:stCondLst>
                                        </p:cTn>
                                        <p:tgtEl>
                                          <p:spTgt spid="183">
                                            <p:txEl>
                                              <p:pRg end="0" st="0"/>
                                            </p:txEl>
                                          </p:spTgt>
                                        </p:tgtEl>
                                        <p:attrNameLst>
                                          <p:attrName>style.visibility</p:attrName>
                                        </p:attrNameLst>
                                      </p:cBhvr>
                                      <p:to>
                                        <p:strVal val="visible"/>
                                      </p:to>
                                    </p:set>
                                    <p:anim calcmode="lin" valueType="num">
                                      <p:cBhvr additive="base">
                                        <p:cTn dur="500"/>
                                        <p:tgtEl>
                                          <p:spTgt spid="183">
                                            <p:txEl>
                                              <p:pRg end="0" st="0"/>
                                            </p:txEl>
                                          </p:spTgt>
                                        </p:tgtEl>
                                        <p:attrNameLst>
                                          <p:attrName>ppt_w</p:attrName>
                                        </p:attrNameLst>
                                      </p:cBhvr>
                                      <p:tavLst>
                                        <p:tav fmla="" tm="0">
                                          <p:val>
                                            <p:strVal val="0"/>
                                          </p:val>
                                        </p:tav>
                                        <p:tav fmla="" tm="100000">
                                          <p:val>
                                            <p:strVal val="#ppt_w"/>
                                          </p:val>
                                        </p:tav>
                                      </p:tavLst>
                                    </p:anim>
                                    <p:anim calcmode="lin" valueType="num">
                                      <p:cBhvr additive="base">
                                        <p:cTn dur="500"/>
                                        <p:tgtEl>
                                          <p:spTgt spid="183">
                                            <p:txEl>
                                              <p:pRg end="0" st="0"/>
                                            </p:txEl>
                                          </p:spTgt>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cxnSp>
        <p:nvCxnSpPr>
          <p:cNvPr id="189" name="Google Shape;189;p5"/>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190" name="Google Shape;190;p5"/>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191" name="Google Shape;191;p5"/>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192" name="Google Shape;192;p5"/>
          <p:cNvSpPr txBox="1"/>
          <p:nvPr/>
        </p:nvSpPr>
        <p:spPr>
          <a:xfrm>
            <a:off x="1349827" y="371747"/>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01. Features</a:t>
            </a:r>
            <a:endParaRPr sz="3600">
              <a:solidFill>
                <a:srgbClr val="151472"/>
              </a:solidFill>
              <a:latin typeface="Arial"/>
              <a:ea typeface="Arial"/>
              <a:cs typeface="Arial"/>
              <a:sym typeface="Arial"/>
            </a:endParaRPr>
          </a:p>
        </p:txBody>
      </p:sp>
      <p:sp>
        <p:nvSpPr>
          <p:cNvPr id="193" name="Google Shape;193;p5"/>
          <p:cNvSpPr/>
          <p:nvPr/>
        </p:nvSpPr>
        <p:spPr>
          <a:xfrm>
            <a:off x="7349588" y="1879930"/>
            <a:ext cx="4449554" cy="4674548"/>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2800">
              <a:solidFill>
                <a:schemeClr val="lt1"/>
              </a:solidFill>
              <a:latin typeface="Arial"/>
              <a:ea typeface="Arial"/>
              <a:cs typeface="Arial"/>
              <a:sym typeface="Arial"/>
            </a:endParaRPr>
          </a:p>
        </p:txBody>
      </p:sp>
      <p:grpSp>
        <p:nvGrpSpPr>
          <p:cNvPr id="194" name="Google Shape;194;p5"/>
          <p:cNvGrpSpPr/>
          <p:nvPr/>
        </p:nvGrpSpPr>
        <p:grpSpPr>
          <a:xfrm>
            <a:off x="8403598" y="2245359"/>
            <a:ext cx="3002397" cy="933194"/>
            <a:chOff x="8614471" y="2558783"/>
            <a:chExt cx="3162659" cy="884916"/>
          </a:xfrm>
        </p:grpSpPr>
        <p:sp>
          <p:nvSpPr>
            <p:cNvPr id="195" name="Google Shape;195;p5"/>
            <p:cNvSpPr txBox="1"/>
            <p:nvPr/>
          </p:nvSpPr>
          <p:spPr>
            <a:xfrm>
              <a:off x="8614471" y="2558783"/>
              <a:ext cx="2217901" cy="39576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Personal Account</a:t>
              </a:r>
              <a:endParaRPr sz="1800">
                <a:solidFill>
                  <a:schemeClr val="lt1"/>
                </a:solidFill>
                <a:latin typeface="Arial"/>
                <a:ea typeface="Arial"/>
                <a:cs typeface="Arial"/>
                <a:sym typeface="Arial"/>
              </a:endParaRPr>
            </a:p>
          </p:txBody>
        </p:sp>
        <p:sp>
          <p:nvSpPr>
            <p:cNvPr id="196" name="Google Shape;196;p5"/>
            <p:cNvSpPr/>
            <p:nvPr/>
          </p:nvSpPr>
          <p:spPr>
            <a:xfrm>
              <a:off x="8614471" y="2924503"/>
              <a:ext cx="3162659" cy="51919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Users must be able to create a personal account.</a:t>
              </a:r>
              <a:endParaRPr sz="1200">
                <a:solidFill>
                  <a:schemeClr val="lt1"/>
                </a:solidFill>
                <a:latin typeface="Arial"/>
                <a:ea typeface="Arial"/>
                <a:cs typeface="Arial"/>
                <a:sym typeface="Arial"/>
              </a:endParaRPr>
            </a:p>
          </p:txBody>
        </p:sp>
      </p:grpSp>
      <p:grpSp>
        <p:nvGrpSpPr>
          <p:cNvPr id="197" name="Google Shape;197;p5"/>
          <p:cNvGrpSpPr/>
          <p:nvPr/>
        </p:nvGrpSpPr>
        <p:grpSpPr>
          <a:xfrm>
            <a:off x="8403597" y="3294235"/>
            <a:ext cx="3274038" cy="918679"/>
            <a:chOff x="8614471" y="2572547"/>
            <a:chExt cx="3448799" cy="871152"/>
          </a:xfrm>
        </p:grpSpPr>
        <p:sp>
          <p:nvSpPr>
            <p:cNvPr id="198" name="Google Shape;198;p5"/>
            <p:cNvSpPr txBox="1"/>
            <p:nvPr/>
          </p:nvSpPr>
          <p:spPr>
            <a:xfrm>
              <a:off x="8614471" y="2572547"/>
              <a:ext cx="3448799" cy="39576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Own Personal account page</a:t>
              </a:r>
              <a:endParaRPr sz="1800">
                <a:solidFill>
                  <a:schemeClr val="lt1"/>
                </a:solidFill>
                <a:latin typeface="Arial"/>
                <a:ea typeface="Arial"/>
                <a:cs typeface="Arial"/>
                <a:sym typeface="Arial"/>
              </a:endParaRPr>
            </a:p>
          </p:txBody>
        </p:sp>
        <p:sp>
          <p:nvSpPr>
            <p:cNvPr id="199" name="Google Shape;199;p5"/>
            <p:cNvSpPr/>
            <p:nvPr/>
          </p:nvSpPr>
          <p:spPr>
            <a:xfrm>
              <a:off x="8614471" y="2924503"/>
              <a:ext cx="3162659" cy="51919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Each registered user must have their own personal account page.</a:t>
              </a:r>
              <a:endParaRPr sz="1200">
                <a:solidFill>
                  <a:schemeClr val="lt1"/>
                </a:solidFill>
                <a:latin typeface="Arial"/>
                <a:ea typeface="Arial"/>
                <a:cs typeface="Arial"/>
                <a:sym typeface="Arial"/>
              </a:endParaRPr>
            </a:p>
          </p:txBody>
        </p:sp>
      </p:grpSp>
      <p:grpSp>
        <p:nvGrpSpPr>
          <p:cNvPr id="200" name="Google Shape;200;p5"/>
          <p:cNvGrpSpPr/>
          <p:nvPr/>
        </p:nvGrpSpPr>
        <p:grpSpPr>
          <a:xfrm>
            <a:off x="8403597" y="4269113"/>
            <a:ext cx="3002397" cy="918680"/>
            <a:chOff x="8614471" y="2572546"/>
            <a:chExt cx="3162659" cy="871153"/>
          </a:xfrm>
        </p:grpSpPr>
        <p:sp>
          <p:nvSpPr>
            <p:cNvPr id="201" name="Google Shape;201;p5"/>
            <p:cNvSpPr txBox="1"/>
            <p:nvPr/>
          </p:nvSpPr>
          <p:spPr>
            <a:xfrm>
              <a:off x="8614471" y="2572546"/>
              <a:ext cx="2202231" cy="39576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Login and logout</a:t>
              </a:r>
              <a:endParaRPr sz="1800">
                <a:solidFill>
                  <a:schemeClr val="lt1"/>
                </a:solidFill>
                <a:latin typeface="Arial"/>
                <a:ea typeface="Arial"/>
                <a:cs typeface="Arial"/>
                <a:sym typeface="Arial"/>
              </a:endParaRPr>
            </a:p>
          </p:txBody>
        </p:sp>
        <p:sp>
          <p:nvSpPr>
            <p:cNvPr id="202" name="Google Shape;202;p5"/>
            <p:cNvSpPr/>
            <p:nvPr/>
          </p:nvSpPr>
          <p:spPr>
            <a:xfrm>
              <a:off x="8614471" y="2924503"/>
              <a:ext cx="3162659" cy="51919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Users must be able to log in to the system and logout from the system.</a:t>
              </a:r>
              <a:endParaRPr sz="1200">
                <a:solidFill>
                  <a:schemeClr val="lt1"/>
                </a:solidFill>
                <a:latin typeface="Arial"/>
                <a:ea typeface="Arial"/>
                <a:cs typeface="Arial"/>
                <a:sym typeface="Arial"/>
              </a:endParaRPr>
            </a:p>
          </p:txBody>
        </p:sp>
      </p:grpSp>
      <p:sp>
        <p:nvSpPr>
          <p:cNvPr id="203" name="Google Shape;203;p5"/>
          <p:cNvSpPr txBox="1"/>
          <p:nvPr/>
        </p:nvSpPr>
        <p:spPr>
          <a:xfrm>
            <a:off x="583011" y="1195034"/>
            <a:ext cx="11189109"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151472"/>
                </a:solidFill>
                <a:latin typeface="Arial"/>
                <a:ea typeface="Arial"/>
                <a:cs typeface="Arial"/>
                <a:sym typeface="Arial"/>
              </a:rPr>
              <a:t>In our implementation of the popular video streaming service, we have incorporated the following features for our web application</a:t>
            </a:r>
            <a:endParaRPr sz="1600">
              <a:solidFill>
                <a:srgbClr val="151472"/>
              </a:solidFill>
              <a:latin typeface="Arial"/>
              <a:ea typeface="Arial"/>
              <a:cs typeface="Arial"/>
              <a:sym typeface="Arial"/>
            </a:endParaRPr>
          </a:p>
        </p:txBody>
      </p:sp>
      <p:sp>
        <p:nvSpPr>
          <p:cNvPr id="204" name="Google Shape;204;p5"/>
          <p:cNvSpPr/>
          <p:nvPr/>
        </p:nvSpPr>
        <p:spPr>
          <a:xfrm>
            <a:off x="1963052" y="1871751"/>
            <a:ext cx="4449554" cy="4724400"/>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2800">
              <a:solidFill>
                <a:schemeClr val="lt1"/>
              </a:solidFill>
              <a:latin typeface="Arial"/>
              <a:ea typeface="Arial"/>
              <a:cs typeface="Arial"/>
              <a:sym typeface="Arial"/>
            </a:endParaRPr>
          </a:p>
        </p:txBody>
      </p:sp>
      <p:grpSp>
        <p:nvGrpSpPr>
          <p:cNvPr id="205" name="Google Shape;205;p5"/>
          <p:cNvGrpSpPr/>
          <p:nvPr/>
        </p:nvGrpSpPr>
        <p:grpSpPr>
          <a:xfrm>
            <a:off x="2900034" y="2141731"/>
            <a:ext cx="3002397" cy="933194"/>
            <a:chOff x="8614471" y="2558783"/>
            <a:chExt cx="3162659" cy="884916"/>
          </a:xfrm>
        </p:grpSpPr>
        <p:sp>
          <p:nvSpPr>
            <p:cNvPr id="206" name="Google Shape;206;p5"/>
            <p:cNvSpPr txBox="1"/>
            <p:nvPr/>
          </p:nvSpPr>
          <p:spPr>
            <a:xfrm>
              <a:off x="8614471" y="2558783"/>
              <a:ext cx="2149480" cy="39576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Upload &amp; Delete</a:t>
              </a:r>
              <a:endParaRPr sz="1800">
                <a:solidFill>
                  <a:schemeClr val="lt1"/>
                </a:solidFill>
                <a:latin typeface="Arial"/>
                <a:ea typeface="Arial"/>
                <a:cs typeface="Arial"/>
                <a:sym typeface="Arial"/>
              </a:endParaRPr>
            </a:p>
          </p:txBody>
        </p:sp>
        <p:sp>
          <p:nvSpPr>
            <p:cNvPr id="207" name="Google Shape;207;p5"/>
            <p:cNvSpPr/>
            <p:nvPr/>
          </p:nvSpPr>
          <p:spPr>
            <a:xfrm>
              <a:off x="8614471" y="2924503"/>
              <a:ext cx="3162659" cy="51919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Users must be able to upload/delete videos in the system when they log in.</a:t>
              </a:r>
              <a:endParaRPr/>
            </a:p>
          </p:txBody>
        </p:sp>
      </p:grpSp>
      <p:grpSp>
        <p:nvGrpSpPr>
          <p:cNvPr id="208" name="Google Shape;208;p5"/>
          <p:cNvGrpSpPr/>
          <p:nvPr/>
        </p:nvGrpSpPr>
        <p:grpSpPr>
          <a:xfrm>
            <a:off x="2900034" y="4135110"/>
            <a:ext cx="3002397" cy="935356"/>
            <a:chOff x="8614471" y="2556733"/>
            <a:chExt cx="3162659" cy="886966"/>
          </a:xfrm>
        </p:grpSpPr>
        <p:sp>
          <p:nvSpPr>
            <p:cNvPr id="209" name="Google Shape;209;p5"/>
            <p:cNvSpPr txBox="1"/>
            <p:nvPr/>
          </p:nvSpPr>
          <p:spPr>
            <a:xfrm>
              <a:off x="8614471" y="2556733"/>
              <a:ext cx="1790557" cy="39576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Watch Videos</a:t>
              </a:r>
              <a:endParaRPr sz="1800">
                <a:solidFill>
                  <a:schemeClr val="lt1"/>
                </a:solidFill>
                <a:latin typeface="Arial"/>
                <a:ea typeface="Arial"/>
                <a:cs typeface="Arial"/>
                <a:sym typeface="Arial"/>
              </a:endParaRPr>
            </a:p>
          </p:txBody>
        </p:sp>
        <p:sp>
          <p:nvSpPr>
            <p:cNvPr id="210" name="Google Shape;210;p5"/>
            <p:cNvSpPr/>
            <p:nvPr/>
          </p:nvSpPr>
          <p:spPr>
            <a:xfrm>
              <a:off x="8614471" y="2924503"/>
              <a:ext cx="3162659" cy="51919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Users must be able to watch videos in the system when they log in or logout.</a:t>
              </a:r>
              <a:endParaRPr/>
            </a:p>
          </p:txBody>
        </p:sp>
      </p:grpSp>
      <p:grpSp>
        <p:nvGrpSpPr>
          <p:cNvPr id="211" name="Google Shape;211;p5"/>
          <p:cNvGrpSpPr/>
          <p:nvPr/>
        </p:nvGrpSpPr>
        <p:grpSpPr>
          <a:xfrm>
            <a:off x="2900034" y="3177626"/>
            <a:ext cx="3002397" cy="933194"/>
            <a:chOff x="8614471" y="2558783"/>
            <a:chExt cx="3162659" cy="884916"/>
          </a:xfrm>
        </p:grpSpPr>
        <p:sp>
          <p:nvSpPr>
            <p:cNvPr id="212" name="Google Shape;212;p5"/>
            <p:cNvSpPr txBox="1"/>
            <p:nvPr/>
          </p:nvSpPr>
          <p:spPr>
            <a:xfrm>
              <a:off x="8614471" y="2558783"/>
              <a:ext cx="2014799" cy="39576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Add Comments</a:t>
              </a:r>
              <a:endParaRPr sz="1800">
                <a:solidFill>
                  <a:schemeClr val="lt1"/>
                </a:solidFill>
                <a:latin typeface="Arial"/>
                <a:ea typeface="Arial"/>
                <a:cs typeface="Arial"/>
                <a:sym typeface="Arial"/>
              </a:endParaRPr>
            </a:p>
          </p:txBody>
        </p:sp>
        <p:sp>
          <p:nvSpPr>
            <p:cNvPr id="213" name="Google Shape;213;p5"/>
            <p:cNvSpPr/>
            <p:nvPr/>
          </p:nvSpPr>
          <p:spPr>
            <a:xfrm>
              <a:off x="8614471" y="2924503"/>
              <a:ext cx="3162659" cy="51919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Users must be able to add comments to videos in the system when they log in.</a:t>
              </a:r>
              <a:endParaRPr/>
            </a:p>
          </p:txBody>
        </p:sp>
      </p:grpSp>
      <p:grpSp>
        <p:nvGrpSpPr>
          <p:cNvPr id="214" name="Google Shape;214;p5"/>
          <p:cNvGrpSpPr/>
          <p:nvPr/>
        </p:nvGrpSpPr>
        <p:grpSpPr>
          <a:xfrm>
            <a:off x="2874835" y="5115621"/>
            <a:ext cx="3312061" cy="1142985"/>
            <a:chOff x="8614471" y="2587493"/>
            <a:chExt cx="3488852" cy="1083853"/>
          </a:xfrm>
        </p:grpSpPr>
        <p:sp>
          <p:nvSpPr>
            <p:cNvPr id="215" name="Google Shape;215;p5"/>
            <p:cNvSpPr txBox="1"/>
            <p:nvPr/>
          </p:nvSpPr>
          <p:spPr>
            <a:xfrm>
              <a:off x="8614471" y="2587493"/>
              <a:ext cx="3488852" cy="39576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Search videos, users, groups</a:t>
              </a:r>
              <a:endParaRPr sz="1800">
                <a:solidFill>
                  <a:schemeClr val="lt1"/>
                </a:solidFill>
                <a:latin typeface="Arial"/>
                <a:ea typeface="Arial"/>
                <a:cs typeface="Arial"/>
                <a:sym typeface="Arial"/>
              </a:endParaRPr>
            </a:p>
          </p:txBody>
        </p:sp>
        <p:sp>
          <p:nvSpPr>
            <p:cNvPr id="216" name="Google Shape;216;p5"/>
            <p:cNvSpPr/>
            <p:nvPr/>
          </p:nvSpPr>
          <p:spPr>
            <a:xfrm>
              <a:off x="8614471" y="2924503"/>
              <a:ext cx="3162659" cy="746843"/>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Users must be able to search for videos/users/groups when they log in or logout.</a:t>
              </a:r>
              <a:endParaRPr/>
            </a:p>
          </p:txBody>
        </p:sp>
      </p:grpSp>
      <p:grpSp>
        <p:nvGrpSpPr>
          <p:cNvPr id="217" name="Google Shape;217;p5"/>
          <p:cNvGrpSpPr/>
          <p:nvPr/>
        </p:nvGrpSpPr>
        <p:grpSpPr>
          <a:xfrm>
            <a:off x="8387777" y="5194486"/>
            <a:ext cx="3002397" cy="678614"/>
            <a:chOff x="8614471" y="2572546"/>
            <a:chExt cx="3162659" cy="643507"/>
          </a:xfrm>
        </p:grpSpPr>
        <p:sp>
          <p:nvSpPr>
            <p:cNvPr id="218" name="Google Shape;218;p5"/>
            <p:cNvSpPr txBox="1"/>
            <p:nvPr/>
          </p:nvSpPr>
          <p:spPr>
            <a:xfrm>
              <a:off x="8614471" y="2572546"/>
              <a:ext cx="2083626" cy="395767"/>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Create Channels</a:t>
              </a:r>
              <a:endParaRPr sz="1800">
                <a:solidFill>
                  <a:schemeClr val="lt1"/>
                </a:solidFill>
                <a:latin typeface="Arial"/>
                <a:ea typeface="Arial"/>
                <a:cs typeface="Arial"/>
                <a:sym typeface="Arial"/>
              </a:endParaRPr>
            </a:p>
          </p:txBody>
        </p:sp>
        <p:sp>
          <p:nvSpPr>
            <p:cNvPr id="219" name="Google Shape;219;p5"/>
            <p:cNvSpPr/>
            <p:nvPr/>
          </p:nvSpPr>
          <p:spPr>
            <a:xfrm>
              <a:off x="8614471" y="2924503"/>
              <a:ext cx="3162659" cy="291550"/>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Users must be able to create channels.</a:t>
              </a:r>
              <a:endParaRPr sz="1200">
                <a:solidFill>
                  <a:schemeClr val="lt1"/>
                </a:solidFill>
                <a:latin typeface="Arial"/>
                <a:ea typeface="Arial"/>
                <a:cs typeface="Arial"/>
                <a:sym typeface="Arial"/>
              </a:endParaRPr>
            </a:p>
          </p:txBody>
        </p:sp>
      </p:grpSp>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191"/>
                                        </p:tgtEl>
                                        <p:attrNameLst>
                                          <p:attrName>style.visibility</p:attrName>
                                        </p:attrNameLst>
                                      </p:cBhvr>
                                      <p:to>
                                        <p:strVal val="visible"/>
                                      </p:to>
                                    </p:set>
                                    <p:anim calcmode="lin" valueType="num">
                                      <p:cBhvr additive="base">
                                        <p:cTn dur="500"/>
                                        <p:tgtEl>
                                          <p:spTgt spid="191"/>
                                        </p:tgtEl>
                                        <p:attrNameLst>
                                          <p:attrName>ppt_w</p:attrName>
                                        </p:attrNameLst>
                                      </p:cBhvr>
                                      <p:tavLst>
                                        <p:tav fmla="" tm="0">
                                          <p:val>
                                            <p:strVal val="0"/>
                                          </p:val>
                                        </p:tav>
                                        <p:tav fmla="" tm="100000">
                                          <p:val>
                                            <p:strVal val="#ppt_w"/>
                                          </p:val>
                                        </p:tav>
                                      </p:tavLst>
                                    </p:anim>
                                    <p:anim calcmode="lin" valueType="num">
                                      <p:cBhvr additive="base">
                                        <p:cTn dur="500"/>
                                        <p:tgtEl>
                                          <p:spTgt spid="191"/>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190"/>
                                        </p:tgtEl>
                                        <p:attrNameLst>
                                          <p:attrName>style.visibility</p:attrName>
                                        </p:attrNameLst>
                                      </p:cBhvr>
                                      <p:to>
                                        <p:strVal val="visible"/>
                                      </p:to>
                                    </p:set>
                                    <p:anim calcmode="lin" valueType="num">
                                      <p:cBhvr additive="base">
                                        <p:cTn dur="500"/>
                                        <p:tgtEl>
                                          <p:spTgt spid="190"/>
                                        </p:tgtEl>
                                        <p:attrNameLst>
                                          <p:attrName>ppt_w</p:attrName>
                                        </p:attrNameLst>
                                      </p:cBhvr>
                                      <p:tavLst>
                                        <p:tav fmla="" tm="0">
                                          <p:val>
                                            <p:strVal val="0"/>
                                          </p:val>
                                        </p:tav>
                                        <p:tav fmla="" tm="100000">
                                          <p:val>
                                            <p:strVal val="#ppt_w"/>
                                          </p:val>
                                        </p:tav>
                                      </p:tavLst>
                                    </p:anim>
                                    <p:anim calcmode="lin" valueType="num">
                                      <p:cBhvr additive="base">
                                        <p:cTn dur="500"/>
                                        <p:tgtEl>
                                          <p:spTgt spid="190"/>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500"/>
                                        <p:tgtEl>
                                          <p:spTgt spid="189"/>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192"/>
                                        </p:tgtEl>
                                        <p:attrNameLst>
                                          <p:attrName>style.visibility</p:attrName>
                                        </p:attrNameLst>
                                      </p:cBhvr>
                                      <p:to>
                                        <p:strVal val="visible"/>
                                      </p:to>
                                    </p:set>
                                    <p:anim calcmode="lin" valueType="num">
                                      <p:cBhvr additive="base">
                                        <p:cTn dur="500"/>
                                        <p:tgtEl>
                                          <p:spTgt spid="192"/>
                                        </p:tgtEl>
                                        <p:attrNameLst>
                                          <p:attrName>ppt_w</p:attrName>
                                        </p:attrNameLst>
                                      </p:cBhvr>
                                      <p:tavLst>
                                        <p:tav fmla="" tm="0">
                                          <p:val>
                                            <p:strVal val="0"/>
                                          </p:val>
                                        </p:tav>
                                        <p:tav fmla="" tm="100000">
                                          <p:val>
                                            <p:strVal val="#ppt_w"/>
                                          </p:val>
                                        </p:tav>
                                      </p:tavLst>
                                    </p:anim>
                                    <p:anim calcmode="lin" valueType="num">
                                      <p:cBhvr additive="base">
                                        <p:cTn dur="500"/>
                                        <p:tgtEl>
                                          <p:spTgt spid="192"/>
                                        </p:tgtEl>
                                        <p:attrNameLst>
                                          <p:attrName>ppt_h</p:attrName>
                                        </p:attrNameLst>
                                      </p:cBhvr>
                                      <p:tavLst>
                                        <p:tav fmla="" tm="0">
                                          <p:val>
                                            <p:strVal val="0"/>
                                          </p:val>
                                        </p:tav>
                                        <p:tav fmla="" tm="100000">
                                          <p:val>
                                            <p:strVal val="#ppt_h"/>
                                          </p:val>
                                        </p:tav>
                                      </p:tavLst>
                                    </p:anim>
                                  </p:childTnLst>
                                </p:cTn>
                              </p:par>
                              <p:par>
                                <p:cTn fill="hold" nodeType="withEffect" presetClass="entr" presetID="2" presetSubtype="2">
                                  <p:stCondLst>
                                    <p:cond delay="0"/>
                                  </p:stCondLst>
                                  <p:childTnLst>
                                    <p:set>
                                      <p:cBhvr>
                                        <p:cTn dur="1" fill="hold">
                                          <p:stCondLst>
                                            <p:cond delay="0"/>
                                          </p:stCondLst>
                                        </p:cTn>
                                        <p:tgtEl>
                                          <p:spTgt spid="193"/>
                                        </p:tgtEl>
                                        <p:attrNameLst>
                                          <p:attrName>style.visibility</p:attrName>
                                        </p:attrNameLst>
                                      </p:cBhvr>
                                      <p:to>
                                        <p:strVal val="visible"/>
                                      </p:to>
                                    </p:set>
                                    <p:anim calcmode="lin" valueType="num">
                                      <p:cBhvr additive="base">
                                        <p:cTn dur="1000"/>
                                        <p:tgtEl>
                                          <p:spTgt spid="193"/>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500"/>
                                        <p:tgtEl>
                                          <p:spTgt spid="194"/>
                                        </p:tgtEl>
                                      </p:cBhvr>
                                    </p:animEffect>
                                  </p:childTnLst>
                                </p:cTn>
                              </p:par>
                              <p:par>
                                <p:cTn fill="hold" nodeType="with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500"/>
                                        <p:tgtEl>
                                          <p:spTgt spid="197"/>
                                        </p:tgtEl>
                                      </p:cBhvr>
                                    </p:animEffect>
                                  </p:childTnLst>
                                </p:cTn>
                              </p:par>
                              <p:par>
                                <p:cTn fill="hold" nodeType="with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500"/>
                                        <p:tgtEl>
                                          <p:spTgt spid="200"/>
                                        </p:tgtEl>
                                      </p:cBhvr>
                                    </p:animEffect>
                                  </p:childTnLst>
                                </p:cTn>
                              </p:par>
                            </p:childTnLst>
                          </p:cTn>
                        </p:par>
                        <p:par>
                          <p:cTn fill="hold">
                            <p:stCondLst>
                              <p:cond delay="2000"/>
                            </p:stCondLst>
                            <p:childTnLst>
                              <p:par>
                                <p:cTn fill="hold" nodeType="afterEffect" presetClass="entr" presetID="23" presetSubtype="16">
                                  <p:stCondLst>
                                    <p:cond delay="0"/>
                                  </p:stCondLst>
                                  <p:childTnLst>
                                    <p:set>
                                      <p:cBhvr>
                                        <p:cTn dur="1" fill="hold">
                                          <p:stCondLst>
                                            <p:cond delay="0"/>
                                          </p:stCondLst>
                                        </p:cTn>
                                        <p:tgtEl>
                                          <p:spTgt spid="203"/>
                                        </p:tgtEl>
                                        <p:attrNameLst>
                                          <p:attrName>style.visibility</p:attrName>
                                        </p:attrNameLst>
                                      </p:cBhvr>
                                      <p:to>
                                        <p:strVal val="visible"/>
                                      </p:to>
                                    </p:set>
                                    <p:anim calcmode="lin" valueType="num">
                                      <p:cBhvr additive="base">
                                        <p:cTn dur="500"/>
                                        <p:tgtEl>
                                          <p:spTgt spid="203"/>
                                        </p:tgtEl>
                                        <p:attrNameLst>
                                          <p:attrName>ppt_w</p:attrName>
                                        </p:attrNameLst>
                                      </p:cBhvr>
                                      <p:tavLst>
                                        <p:tav fmla="" tm="0">
                                          <p:val>
                                            <p:strVal val="0"/>
                                          </p:val>
                                        </p:tav>
                                        <p:tav fmla="" tm="100000">
                                          <p:val>
                                            <p:strVal val="#ppt_w"/>
                                          </p:val>
                                        </p:tav>
                                      </p:tavLst>
                                    </p:anim>
                                    <p:anim calcmode="lin" valueType="num">
                                      <p:cBhvr additive="base">
                                        <p:cTn dur="500"/>
                                        <p:tgtEl>
                                          <p:spTgt spid="203"/>
                                        </p:tgtEl>
                                        <p:attrNameLst>
                                          <p:attrName>ppt_h</p:attrName>
                                        </p:attrNameLst>
                                      </p:cBhvr>
                                      <p:tavLst>
                                        <p:tav fmla="" tm="0">
                                          <p:val>
                                            <p:strVal val="0"/>
                                          </p:val>
                                        </p:tav>
                                        <p:tav fmla="" tm="100000">
                                          <p:val>
                                            <p:strVal val="#ppt_h"/>
                                          </p:val>
                                        </p:tav>
                                      </p:tavLst>
                                    </p:anim>
                                  </p:childTnLst>
                                </p:cTn>
                              </p:par>
                              <p:par>
                                <p:cTn fill="hold" nodeType="withEffect" presetClass="entr" presetID="2" presetSubtype="2">
                                  <p:stCondLst>
                                    <p:cond delay="0"/>
                                  </p:stCondLst>
                                  <p:childTnLst>
                                    <p:set>
                                      <p:cBhvr>
                                        <p:cTn dur="1" fill="hold">
                                          <p:stCondLst>
                                            <p:cond delay="0"/>
                                          </p:stCondLst>
                                        </p:cTn>
                                        <p:tgtEl>
                                          <p:spTgt spid="204"/>
                                        </p:tgtEl>
                                        <p:attrNameLst>
                                          <p:attrName>style.visibility</p:attrName>
                                        </p:attrNameLst>
                                      </p:cBhvr>
                                      <p:to>
                                        <p:strVal val="visible"/>
                                      </p:to>
                                    </p:set>
                                    <p:anim calcmode="lin" valueType="num">
                                      <p:cBhvr additive="base">
                                        <p:cTn dur="1000"/>
                                        <p:tgtEl>
                                          <p:spTgt spid="204"/>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500"/>
                                        <p:tgtEl>
                                          <p:spTgt spid="205"/>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500"/>
                                        <p:tgtEl>
                                          <p:spTgt spid="208"/>
                                        </p:tgtEl>
                                      </p:cBhvr>
                                    </p:animEffect>
                                  </p:childTnLst>
                                </p:cTn>
                              </p:par>
                              <p:par>
                                <p:cTn fill="hold" nodeType="with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5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500"/>
                                        <p:tgtEl>
                                          <p:spTgt spid="214"/>
                                        </p:tgtEl>
                                      </p:cBhvr>
                                    </p:animEffect>
                                  </p:childTnLst>
                                </p:cTn>
                              </p:par>
                              <p:par>
                                <p:cTn fill="hold" nodeType="with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500"/>
                                        <p:tgtEl>
                                          <p:spTgt spid="2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cxnSp>
        <p:nvCxnSpPr>
          <p:cNvPr id="225" name="Google Shape;225;p6"/>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226" name="Google Shape;226;p6"/>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227" name="Google Shape;227;p6"/>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228" name="Google Shape;228;p6"/>
          <p:cNvSpPr txBox="1"/>
          <p:nvPr/>
        </p:nvSpPr>
        <p:spPr>
          <a:xfrm>
            <a:off x="1349827" y="371747"/>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CONTINUED</a:t>
            </a:r>
            <a:endParaRPr/>
          </a:p>
        </p:txBody>
      </p:sp>
      <p:sp>
        <p:nvSpPr>
          <p:cNvPr id="229" name="Google Shape;229;p6"/>
          <p:cNvSpPr txBox="1"/>
          <p:nvPr/>
        </p:nvSpPr>
        <p:spPr>
          <a:xfrm>
            <a:off x="583011" y="1195034"/>
            <a:ext cx="11189109"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151472"/>
                </a:solidFill>
                <a:latin typeface="Arial"/>
                <a:ea typeface="Arial"/>
                <a:cs typeface="Arial"/>
                <a:sym typeface="Arial"/>
              </a:rPr>
              <a:t>In our implementation of the popular video streaming service, we have incorporated the following features for our web application</a:t>
            </a:r>
            <a:endParaRPr sz="1600">
              <a:solidFill>
                <a:srgbClr val="151472"/>
              </a:solidFill>
              <a:latin typeface="Arial"/>
              <a:ea typeface="Arial"/>
              <a:cs typeface="Arial"/>
              <a:sym typeface="Arial"/>
            </a:endParaRPr>
          </a:p>
        </p:txBody>
      </p:sp>
      <p:sp>
        <p:nvSpPr>
          <p:cNvPr id="230" name="Google Shape;230;p6"/>
          <p:cNvSpPr/>
          <p:nvPr/>
        </p:nvSpPr>
        <p:spPr>
          <a:xfrm>
            <a:off x="2112042" y="1906913"/>
            <a:ext cx="4449554" cy="4724400"/>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2800">
              <a:solidFill>
                <a:schemeClr val="lt1"/>
              </a:solidFill>
              <a:latin typeface="Arial"/>
              <a:ea typeface="Arial"/>
              <a:cs typeface="Arial"/>
              <a:sym typeface="Arial"/>
            </a:endParaRPr>
          </a:p>
        </p:txBody>
      </p:sp>
      <p:grpSp>
        <p:nvGrpSpPr>
          <p:cNvPr id="231" name="Google Shape;231;p6"/>
          <p:cNvGrpSpPr/>
          <p:nvPr/>
        </p:nvGrpSpPr>
        <p:grpSpPr>
          <a:xfrm>
            <a:off x="2900034" y="2141731"/>
            <a:ext cx="3002397" cy="933195"/>
            <a:chOff x="8614471" y="2558783"/>
            <a:chExt cx="3162659" cy="884917"/>
          </a:xfrm>
        </p:grpSpPr>
        <p:sp>
          <p:nvSpPr>
            <p:cNvPr id="232" name="Google Shape;232;p6"/>
            <p:cNvSpPr txBox="1"/>
            <p:nvPr/>
          </p:nvSpPr>
          <p:spPr>
            <a:xfrm>
              <a:off x="8614471" y="2558783"/>
              <a:ext cx="2372505" cy="39576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Like/Dislike Videos</a:t>
              </a:r>
              <a:endParaRPr sz="1800">
                <a:solidFill>
                  <a:schemeClr val="lt1"/>
                </a:solidFill>
                <a:latin typeface="Arial"/>
                <a:ea typeface="Arial"/>
                <a:cs typeface="Arial"/>
                <a:sym typeface="Arial"/>
              </a:endParaRPr>
            </a:p>
          </p:txBody>
        </p:sp>
        <p:sp>
          <p:nvSpPr>
            <p:cNvPr id="233" name="Google Shape;233;p6"/>
            <p:cNvSpPr/>
            <p:nvPr/>
          </p:nvSpPr>
          <p:spPr>
            <a:xfrm>
              <a:off x="8614471" y="2924503"/>
              <a:ext cx="3162659" cy="519197"/>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Users must be able to Like or Dislike the videos</a:t>
              </a:r>
              <a:endParaRPr/>
            </a:p>
          </p:txBody>
        </p:sp>
      </p:grpSp>
      <p:grpSp>
        <p:nvGrpSpPr>
          <p:cNvPr id="234" name="Google Shape;234;p6"/>
          <p:cNvGrpSpPr/>
          <p:nvPr/>
        </p:nvGrpSpPr>
        <p:grpSpPr>
          <a:xfrm>
            <a:off x="2900034" y="4135110"/>
            <a:ext cx="3002397" cy="935356"/>
            <a:chOff x="8614471" y="2556733"/>
            <a:chExt cx="3162659" cy="886966"/>
          </a:xfrm>
        </p:grpSpPr>
        <p:sp>
          <p:nvSpPr>
            <p:cNvPr id="235" name="Google Shape;235;p6"/>
            <p:cNvSpPr txBox="1"/>
            <p:nvPr/>
          </p:nvSpPr>
          <p:spPr>
            <a:xfrm>
              <a:off x="8614471" y="2556733"/>
              <a:ext cx="1790557" cy="39576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Watch Videos</a:t>
              </a:r>
              <a:endParaRPr sz="1800">
                <a:solidFill>
                  <a:schemeClr val="lt1"/>
                </a:solidFill>
                <a:latin typeface="Arial"/>
                <a:ea typeface="Arial"/>
                <a:cs typeface="Arial"/>
                <a:sym typeface="Arial"/>
              </a:endParaRPr>
            </a:p>
          </p:txBody>
        </p:sp>
        <p:sp>
          <p:nvSpPr>
            <p:cNvPr id="236" name="Google Shape;236;p6"/>
            <p:cNvSpPr/>
            <p:nvPr/>
          </p:nvSpPr>
          <p:spPr>
            <a:xfrm>
              <a:off x="8614471" y="2924503"/>
              <a:ext cx="3162659" cy="51919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Users must be able to watch videos in the system when they log in or logout.</a:t>
              </a:r>
              <a:endParaRPr/>
            </a:p>
          </p:txBody>
        </p:sp>
      </p:grpSp>
      <p:grpSp>
        <p:nvGrpSpPr>
          <p:cNvPr id="237" name="Google Shape;237;p6"/>
          <p:cNvGrpSpPr/>
          <p:nvPr/>
        </p:nvGrpSpPr>
        <p:grpSpPr>
          <a:xfrm>
            <a:off x="2900034" y="3177625"/>
            <a:ext cx="3002397" cy="933195"/>
            <a:chOff x="8614471" y="2558783"/>
            <a:chExt cx="3162659" cy="884917"/>
          </a:xfrm>
        </p:grpSpPr>
        <p:sp>
          <p:nvSpPr>
            <p:cNvPr id="238" name="Google Shape;238;p6"/>
            <p:cNvSpPr txBox="1"/>
            <p:nvPr/>
          </p:nvSpPr>
          <p:spPr>
            <a:xfrm>
              <a:off x="8614471" y="2558783"/>
              <a:ext cx="1841283" cy="39576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Watch History</a:t>
              </a:r>
              <a:endParaRPr sz="1800">
                <a:solidFill>
                  <a:schemeClr val="lt1"/>
                </a:solidFill>
                <a:latin typeface="Arial"/>
                <a:ea typeface="Arial"/>
                <a:cs typeface="Arial"/>
                <a:sym typeface="Arial"/>
              </a:endParaRPr>
            </a:p>
          </p:txBody>
        </p:sp>
        <p:sp>
          <p:nvSpPr>
            <p:cNvPr id="239" name="Google Shape;239;p6"/>
            <p:cNvSpPr/>
            <p:nvPr/>
          </p:nvSpPr>
          <p:spPr>
            <a:xfrm>
              <a:off x="8614471" y="2924503"/>
              <a:ext cx="3162659" cy="519197"/>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Users must be able to check the watch history</a:t>
              </a:r>
              <a:endParaRPr/>
            </a:p>
          </p:txBody>
        </p:sp>
      </p:grpSp>
      <p:grpSp>
        <p:nvGrpSpPr>
          <p:cNvPr id="240" name="Google Shape;240;p6"/>
          <p:cNvGrpSpPr/>
          <p:nvPr/>
        </p:nvGrpSpPr>
        <p:grpSpPr>
          <a:xfrm>
            <a:off x="2874835" y="5115621"/>
            <a:ext cx="3312061" cy="1142985"/>
            <a:chOff x="8614471" y="2587493"/>
            <a:chExt cx="3488852" cy="1083853"/>
          </a:xfrm>
        </p:grpSpPr>
        <p:sp>
          <p:nvSpPr>
            <p:cNvPr id="241" name="Google Shape;241;p6"/>
            <p:cNvSpPr txBox="1"/>
            <p:nvPr/>
          </p:nvSpPr>
          <p:spPr>
            <a:xfrm>
              <a:off x="8614471" y="2587493"/>
              <a:ext cx="3488852" cy="395766"/>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800">
                  <a:solidFill>
                    <a:schemeClr val="lt1"/>
                  </a:solidFill>
                  <a:latin typeface="Arial"/>
                  <a:ea typeface="Arial"/>
                  <a:cs typeface="Arial"/>
                  <a:sym typeface="Arial"/>
                </a:rPr>
                <a:t>Search videos, users, groups</a:t>
              </a:r>
              <a:endParaRPr sz="1800">
                <a:solidFill>
                  <a:schemeClr val="lt1"/>
                </a:solidFill>
                <a:latin typeface="Arial"/>
                <a:ea typeface="Arial"/>
                <a:cs typeface="Arial"/>
                <a:sym typeface="Arial"/>
              </a:endParaRPr>
            </a:p>
          </p:txBody>
        </p:sp>
        <p:sp>
          <p:nvSpPr>
            <p:cNvPr id="242" name="Google Shape;242;p6"/>
            <p:cNvSpPr/>
            <p:nvPr/>
          </p:nvSpPr>
          <p:spPr>
            <a:xfrm>
              <a:off x="8614471" y="2924503"/>
              <a:ext cx="3162659" cy="746843"/>
            </a:xfrm>
            <a:prstGeom prst="rect">
              <a:avLst/>
            </a:prstGeom>
            <a:noFill/>
            <a:ln>
              <a:noFill/>
            </a:ln>
          </p:spPr>
          <p:txBody>
            <a:bodyPr anchorCtr="0" anchor="t" bIns="45700" lIns="91425" spcFirstLastPara="1" rIns="91425" wrap="square" tIns="45700">
              <a:spAutoFit/>
            </a:bodyPr>
            <a:lstStyle/>
            <a:p>
              <a:pPr indent="0" lvl="0" marL="0" marR="0" rtl="0" algn="l">
                <a:lnSpc>
                  <a:spcPct val="130000"/>
                </a:lnSpc>
                <a:spcBef>
                  <a:spcPts val="0"/>
                </a:spcBef>
                <a:spcAft>
                  <a:spcPts val="0"/>
                </a:spcAft>
                <a:buNone/>
              </a:pPr>
              <a:r>
                <a:rPr lang="en-US" sz="1200">
                  <a:solidFill>
                    <a:schemeClr val="lt1"/>
                  </a:solidFill>
                  <a:latin typeface="Arial"/>
                  <a:ea typeface="Arial"/>
                  <a:cs typeface="Arial"/>
                  <a:sym typeface="Arial"/>
                </a:rPr>
                <a:t>Users must be able to search for videos/users/groups when they log in or logout.</a:t>
              </a:r>
              <a:endParaRPr/>
            </a:p>
          </p:txBody>
        </p:sp>
      </p:grpSp>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27"/>
                                        </p:tgtEl>
                                        <p:attrNameLst>
                                          <p:attrName>style.visibility</p:attrName>
                                        </p:attrNameLst>
                                      </p:cBhvr>
                                      <p:to>
                                        <p:strVal val="visible"/>
                                      </p:to>
                                    </p:set>
                                    <p:anim calcmode="lin" valueType="num">
                                      <p:cBhvr additive="base">
                                        <p:cTn dur="500"/>
                                        <p:tgtEl>
                                          <p:spTgt spid="227"/>
                                        </p:tgtEl>
                                        <p:attrNameLst>
                                          <p:attrName>ppt_w</p:attrName>
                                        </p:attrNameLst>
                                      </p:cBhvr>
                                      <p:tavLst>
                                        <p:tav fmla="" tm="0">
                                          <p:val>
                                            <p:strVal val="0"/>
                                          </p:val>
                                        </p:tav>
                                        <p:tav fmla="" tm="100000">
                                          <p:val>
                                            <p:strVal val="#ppt_w"/>
                                          </p:val>
                                        </p:tav>
                                      </p:tavLst>
                                    </p:anim>
                                    <p:anim calcmode="lin" valueType="num">
                                      <p:cBhvr additive="base">
                                        <p:cTn dur="500"/>
                                        <p:tgtEl>
                                          <p:spTgt spid="22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226"/>
                                        </p:tgtEl>
                                        <p:attrNameLst>
                                          <p:attrName>style.visibility</p:attrName>
                                        </p:attrNameLst>
                                      </p:cBhvr>
                                      <p:to>
                                        <p:strVal val="visible"/>
                                      </p:to>
                                    </p:set>
                                    <p:anim calcmode="lin" valueType="num">
                                      <p:cBhvr additive="base">
                                        <p:cTn dur="500"/>
                                        <p:tgtEl>
                                          <p:spTgt spid="226"/>
                                        </p:tgtEl>
                                        <p:attrNameLst>
                                          <p:attrName>ppt_w</p:attrName>
                                        </p:attrNameLst>
                                      </p:cBhvr>
                                      <p:tavLst>
                                        <p:tav fmla="" tm="0">
                                          <p:val>
                                            <p:strVal val="0"/>
                                          </p:val>
                                        </p:tav>
                                        <p:tav fmla="" tm="100000">
                                          <p:val>
                                            <p:strVal val="#ppt_w"/>
                                          </p:val>
                                        </p:tav>
                                      </p:tavLst>
                                    </p:anim>
                                    <p:anim calcmode="lin" valueType="num">
                                      <p:cBhvr additive="base">
                                        <p:cTn dur="500"/>
                                        <p:tgtEl>
                                          <p:spTgt spid="22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500"/>
                                        <p:tgtEl>
                                          <p:spTgt spid="22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228"/>
                                        </p:tgtEl>
                                        <p:attrNameLst>
                                          <p:attrName>style.visibility</p:attrName>
                                        </p:attrNameLst>
                                      </p:cBhvr>
                                      <p:to>
                                        <p:strVal val="visible"/>
                                      </p:to>
                                    </p:set>
                                    <p:anim calcmode="lin" valueType="num">
                                      <p:cBhvr additive="base">
                                        <p:cTn dur="500"/>
                                        <p:tgtEl>
                                          <p:spTgt spid="228"/>
                                        </p:tgtEl>
                                        <p:attrNameLst>
                                          <p:attrName>ppt_w</p:attrName>
                                        </p:attrNameLst>
                                      </p:cBhvr>
                                      <p:tavLst>
                                        <p:tav fmla="" tm="0">
                                          <p:val>
                                            <p:strVal val="0"/>
                                          </p:val>
                                        </p:tav>
                                        <p:tav fmla="" tm="100000">
                                          <p:val>
                                            <p:strVal val="#ppt_w"/>
                                          </p:val>
                                        </p:tav>
                                      </p:tavLst>
                                    </p:anim>
                                    <p:anim calcmode="lin" valueType="num">
                                      <p:cBhvr additive="base">
                                        <p:cTn dur="500"/>
                                        <p:tgtEl>
                                          <p:spTgt spid="228"/>
                                        </p:tgtEl>
                                        <p:attrNameLst>
                                          <p:attrName>ppt_h</p:attrName>
                                        </p:attrNameLst>
                                      </p:cBhvr>
                                      <p:tavLst>
                                        <p:tav fmla="" tm="0">
                                          <p:val>
                                            <p:strVal val="0"/>
                                          </p:val>
                                        </p:tav>
                                        <p:tav fmla="" tm="100000">
                                          <p:val>
                                            <p:strVal val="#ppt_h"/>
                                          </p:val>
                                        </p:tav>
                                      </p:tavLst>
                                    </p:anim>
                                  </p:childTnLst>
                                </p:cTn>
                              </p:par>
                            </p:childTnLst>
                          </p:cTn>
                        </p:par>
                        <p:par>
                          <p:cTn fill="hold">
                            <p:stCondLst>
                              <p:cond delay="1500"/>
                            </p:stCondLst>
                            <p:childTnLst>
                              <p:par>
                                <p:cTn fill="hold" nodeType="afterEffect" presetClass="entr" presetID="23" presetSubtype="16">
                                  <p:stCondLst>
                                    <p:cond delay="0"/>
                                  </p:stCondLst>
                                  <p:childTnLst>
                                    <p:set>
                                      <p:cBhvr>
                                        <p:cTn dur="1" fill="hold">
                                          <p:stCondLst>
                                            <p:cond delay="0"/>
                                          </p:stCondLst>
                                        </p:cTn>
                                        <p:tgtEl>
                                          <p:spTgt spid="229"/>
                                        </p:tgtEl>
                                        <p:attrNameLst>
                                          <p:attrName>style.visibility</p:attrName>
                                        </p:attrNameLst>
                                      </p:cBhvr>
                                      <p:to>
                                        <p:strVal val="visible"/>
                                      </p:to>
                                    </p:set>
                                    <p:anim calcmode="lin" valueType="num">
                                      <p:cBhvr additive="base">
                                        <p:cTn dur="500"/>
                                        <p:tgtEl>
                                          <p:spTgt spid="229"/>
                                        </p:tgtEl>
                                        <p:attrNameLst>
                                          <p:attrName>ppt_w</p:attrName>
                                        </p:attrNameLst>
                                      </p:cBhvr>
                                      <p:tavLst>
                                        <p:tav fmla="" tm="0">
                                          <p:val>
                                            <p:strVal val="0"/>
                                          </p:val>
                                        </p:tav>
                                        <p:tav fmla="" tm="100000">
                                          <p:val>
                                            <p:strVal val="#ppt_w"/>
                                          </p:val>
                                        </p:tav>
                                      </p:tavLst>
                                    </p:anim>
                                    <p:anim calcmode="lin" valueType="num">
                                      <p:cBhvr additive="base">
                                        <p:cTn dur="500"/>
                                        <p:tgtEl>
                                          <p:spTgt spid="229"/>
                                        </p:tgtEl>
                                        <p:attrNameLst>
                                          <p:attrName>ppt_h</p:attrName>
                                        </p:attrNameLst>
                                      </p:cBhvr>
                                      <p:tavLst>
                                        <p:tav fmla="" tm="0">
                                          <p:val>
                                            <p:strVal val="0"/>
                                          </p:val>
                                        </p:tav>
                                        <p:tav fmla="" tm="100000">
                                          <p:val>
                                            <p:strVal val="#ppt_h"/>
                                          </p:val>
                                        </p:tav>
                                      </p:tavLst>
                                    </p:anim>
                                  </p:childTnLst>
                                </p:cTn>
                              </p:par>
                              <p:par>
                                <p:cTn fill="hold" nodeType="withEffect" presetClass="entr" presetID="2" presetSubtype="2">
                                  <p:stCondLst>
                                    <p:cond delay="0"/>
                                  </p:stCondLst>
                                  <p:childTnLst>
                                    <p:set>
                                      <p:cBhvr>
                                        <p:cTn dur="1" fill="hold">
                                          <p:stCondLst>
                                            <p:cond delay="0"/>
                                          </p:stCondLst>
                                        </p:cTn>
                                        <p:tgtEl>
                                          <p:spTgt spid="230"/>
                                        </p:tgtEl>
                                        <p:attrNameLst>
                                          <p:attrName>style.visibility</p:attrName>
                                        </p:attrNameLst>
                                      </p:cBhvr>
                                      <p:to>
                                        <p:strVal val="visible"/>
                                      </p:to>
                                    </p:set>
                                    <p:anim calcmode="lin" valueType="num">
                                      <p:cBhvr additive="base">
                                        <p:cTn dur="1000"/>
                                        <p:tgtEl>
                                          <p:spTgt spid="230"/>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500"/>
                                        <p:tgtEl>
                                          <p:spTgt spid="231"/>
                                        </p:tgtEl>
                                      </p:cBhvr>
                                    </p:animEffect>
                                  </p:childTnLst>
                                </p:cTn>
                              </p:par>
                              <p:par>
                                <p:cTn fill="hold" nodeType="with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500"/>
                                        <p:tgtEl>
                                          <p:spTgt spid="234"/>
                                        </p:tgtEl>
                                      </p:cBhvr>
                                    </p:animEffect>
                                  </p:childTnLst>
                                </p:cTn>
                              </p:par>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500"/>
                                        <p:tgtEl>
                                          <p:spTgt spid="237"/>
                                        </p:tgtEl>
                                      </p:cBhvr>
                                    </p:animEffect>
                                  </p:childTnLst>
                                </p:cTn>
                              </p:par>
                              <p:par>
                                <p:cTn fill="hold" nodeType="with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500"/>
                                        <p:tgtEl>
                                          <p:spTgt spid="2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pic>
        <p:nvPicPr>
          <p:cNvPr descr="Diagram&#10;&#10;Description automatically generated" id="248" name="Google Shape;248;p7"/>
          <p:cNvPicPr preferRelativeResize="0"/>
          <p:nvPr/>
        </p:nvPicPr>
        <p:blipFill rotWithShape="1">
          <a:blip r:embed="rId3">
            <a:alphaModFix/>
          </a:blip>
          <a:srcRect b="0" l="0" r="0" t="0"/>
          <a:stretch/>
        </p:blipFill>
        <p:spPr>
          <a:xfrm>
            <a:off x="2272706" y="101600"/>
            <a:ext cx="7646588" cy="6644640"/>
          </a:xfrm>
          <a:prstGeom prst="rect">
            <a:avLst/>
          </a:prstGeom>
          <a:noFill/>
          <a:ln>
            <a:noFill/>
          </a:ln>
        </p:spPr>
      </p:pic>
      <p:sp>
        <p:nvSpPr>
          <p:cNvPr id="249" name="Google Shape;249;p7"/>
          <p:cNvSpPr txBox="1"/>
          <p:nvPr/>
        </p:nvSpPr>
        <p:spPr>
          <a:xfrm>
            <a:off x="150947" y="111760"/>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02 . ER Diagram</a:t>
            </a:r>
            <a:endParaRPr sz="3600">
              <a:solidFill>
                <a:srgbClr val="151472"/>
              </a:solidFill>
              <a:latin typeface="Arial"/>
              <a:ea typeface="Arial"/>
              <a:cs typeface="Arial"/>
              <a:sym typeface="Arial"/>
            </a:endParaRPr>
          </a:p>
        </p:txBody>
      </p:sp>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49"/>
                                        </p:tgtEl>
                                        <p:attrNameLst>
                                          <p:attrName>style.visibility</p:attrName>
                                        </p:attrNameLst>
                                      </p:cBhvr>
                                      <p:to>
                                        <p:strVal val="visible"/>
                                      </p:to>
                                    </p:set>
                                    <p:anim calcmode="lin" valueType="num">
                                      <p:cBhvr additive="base">
                                        <p:cTn dur="500"/>
                                        <p:tgtEl>
                                          <p:spTgt spid="249"/>
                                        </p:tgtEl>
                                        <p:attrNameLst>
                                          <p:attrName>ppt_w</p:attrName>
                                        </p:attrNameLst>
                                      </p:cBhvr>
                                      <p:tavLst>
                                        <p:tav fmla="" tm="0">
                                          <p:val>
                                            <p:strVal val="0"/>
                                          </p:val>
                                        </p:tav>
                                        <p:tav fmla="" tm="100000">
                                          <p:val>
                                            <p:strVal val="#ppt_w"/>
                                          </p:val>
                                        </p:tav>
                                      </p:tavLst>
                                    </p:anim>
                                    <p:anim calcmode="lin" valueType="num">
                                      <p:cBhvr additive="base">
                                        <p:cTn dur="500"/>
                                        <p:tgtEl>
                                          <p:spTgt spid="249"/>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cxnSp>
        <p:nvCxnSpPr>
          <p:cNvPr id="255" name="Google Shape;255;p8"/>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256" name="Google Shape;256;p8"/>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257" name="Google Shape;257;p8"/>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258" name="Google Shape;258;p8"/>
          <p:cNvSpPr txBox="1"/>
          <p:nvPr/>
        </p:nvSpPr>
        <p:spPr>
          <a:xfrm>
            <a:off x="1349827" y="371747"/>
            <a:ext cx="567600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Relationship Types </a:t>
            </a:r>
            <a:endParaRPr sz="3600">
              <a:solidFill>
                <a:srgbClr val="151472"/>
              </a:solidFill>
              <a:latin typeface="Arial"/>
              <a:ea typeface="Arial"/>
              <a:cs typeface="Arial"/>
              <a:sym typeface="Arial"/>
            </a:endParaRPr>
          </a:p>
        </p:txBody>
      </p:sp>
      <p:sp>
        <p:nvSpPr>
          <p:cNvPr id="259" name="Google Shape;259;p8"/>
          <p:cNvSpPr txBox="1"/>
          <p:nvPr/>
        </p:nvSpPr>
        <p:spPr>
          <a:xfrm>
            <a:off x="589280" y="1455338"/>
            <a:ext cx="11267440" cy="4185761"/>
          </a:xfrm>
          <a:prstGeom prst="rect">
            <a:avLst/>
          </a:prstGeom>
          <a:noFill/>
          <a:ln>
            <a:noFill/>
          </a:ln>
        </p:spPr>
        <p:txBody>
          <a:bodyPr anchorCtr="0" anchor="t" bIns="45700" lIns="91425" spcFirstLastPara="1" rIns="91425" wrap="square" tIns="45700">
            <a:spAutoFit/>
          </a:bodyPr>
          <a:lstStyle/>
          <a:p>
            <a:pPr indent="-190500" lvl="3" marL="384175" marR="0" rtl="0" algn="l">
              <a:lnSpc>
                <a:spcPct val="100000"/>
              </a:lnSpc>
              <a:spcBef>
                <a:spcPts val="0"/>
              </a:spcBef>
              <a:spcAft>
                <a:spcPts val="0"/>
              </a:spcAft>
              <a:buClr>
                <a:schemeClr val="dk1"/>
              </a:buClr>
              <a:buSzPts val="2400"/>
              <a:buFont typeface="Georgia"/>
              <a:buAutoNum type="arabicPeriod"/>
            </a:pPr>
            <a:r>
              <a:rPr b="1" i="0" lang="en-US" sz="2400" u="none" cap="none" strike="noStrike">
                <a:solidFill>
                  <a:schemeClr val="dk1"/>
                </a:solidFill>
                <a:latin typeface="Georgia"/>
                <a:ea typeface="Georgia"/>
                <a:cs typeface="Georgia"/>
                <a:sym typeface="Georgia"/>
              </a:rPr>
              <a:t> Uploaded </a:t>
            </a:r>
            <a:r>
              <a:rPr b="0" i="0" lang="en-US" sz="2400" u="none" cap="none" strike="noStrike">
                <a:solidFill>
                  <a:schemeClr val="dk1"/>
                </a:solidFill>
                <a:latin typeface="Georgia"/>
                <a:ea typeface="Georgia"/>
                <a:cs typeface="Georgia"/>
                <a:sym typeface="Georgia"/>
              </a:rPr>
              <a:t>: Upload Date/Time : Binary 1:N relationship between </a:t>
            </a:r>
            <a:r>
              <a:rPr b="1" i="0" lang="en-US" sz="2400" u="none" cap="none" strike="noStrike">
                <a:solidFill>
                  <a:schemeClr val="dk1"/>
                </a:solidFill>
                <a:latin typeface="Georgia"/>
                <a:ea typeface="Georgia"/>
                <a:cs typeface="Georgia"/>
                <a:sym typeface="Georgia"/>
              </a:rPr>
              <a:t>User </a:t>
            </a:r>
            <a:r>
              <a:rPr b="0" i="0" lang="en-US" sz="2400" u="none" cap="none" strike="noStrike">
                <a:solidFill>
                  <a:schemeClr val="dk1"/>
                </a:solidFill>
                <a:latin typeface="Georgia"/>
                <a:ea typeface="Georgia"/>
                <a:cs typeface="Georgia"/>
                <a:sym typeface="Georgia"/>
              </a:rPr>
              <a:t>and </a:t>
            </a:r>
            <a:r>
              <a:rPr b="1" i="0" lang="en-US" sz="2400" u="none" cap="none" strike="noStrike">
                <a:solidFill>
                  <a:schemeClr val="dk1"/>
                </a:solidFill>
                <a:latin typeface="Georgia"/>
                <a:ea typeface="Georgia"/>
                <a:cs typeface="Georgia"/>
                <a:sym typeface="Georgia"/>
              </a:rPr>
              <a:t>Video</a:t>
            </a:r>
            <a:endParaRPr b="0" i="0" sz="2400" u="none" cap="none" strike="noStrike">
              <a:solidFill>
                <a:schemeClr val="dk1"/>
              </a:solidFill>
              <a:latin typeface="Georgia"/>
              <a:ea typeface="Georgia"/>
              <a:cs typeface="Georgia"/>
              <a:sym typeface="Georgia"/>
            </a:endParaRPr>
          </a:p>
          <a:p>
            <a:pPr indent="-190500" lvl="3" marL="384175" marR="0" rtl="0" algn="l">
              <a:lnSpc>
                <a:spcPct val="100000"/>
              </a:lnSpc>
              <a:spcBef>
                <a:spcPts val="1000"/>
              </a:spcBef>
              <a:spcAft>
                <a:spcPts val="0"/>
              </a:spcAft>
              <a:buClr>
                <a:schemeClr val="dk1"/>
              </a:buClr>
              <a:buSzPts val="2400"/>
              <a:buFont typeface="Georgia"/>
              <a:buAutoNum type="arabicPeriod"/>
            </a:pPr>
            <a:r>
              <a:rPr b="1" i="0" lang="en-US" sz="2400" u="none" cap="none" strike="noStrike">
                <a:solidFill>
                  <a:schemeClr val="dk1"/>
                </a:solidFill>
                <a:latin typeface="Georgia"/>
                <a:ea typeface="Georgia"/>
                <a:cs typeface="Georgia"/>
                <a:sym typeface="Georgia"/>
              </a:rPr>
              <a:t> Liked </a:t>
            </a:r>
            <a:r>
              <a:rPr b="0" i="0" lang="en-US" sz="2400" u="none" cap="none" strike="noStrike">
                <a:solidFill>
                  <a:schemeClr val="dk1"/>
                </a:solidFill>
                <a:latin typeface="Georgia"/>
                <a:ea typeface="Georgia"/>
                <a:cs typeface="Georgia"/>
                <a:sym typeface="Georgia"/>
              </a:rPr>
              <a:t>: Binary M:N relationship between </a:t>
            </a:r>
            <a:r>
              <a:rPr b="1" i="0" lang="en-US" sz="2400" u="none" cap="none" strike="noStrike">
                <a:solidFill>
                  <a:schemeClr val="dk1"/>
                </a:solidFill>
                <a:latin typeface="Georgia"/>
                <a:ea typeface="Georgia"/>
                <a:cs typeface="Georgia"/>
                <a:sym typeface="Georgia"/>
              </a:rPr>
              <a:t>User </a:t>
            </a:r>
            <a:r>
              <a:rPr b="0" i="0" lang="en-US" sz="2400" u="none" cap="none" strike="noStrike">
                <a:solidFill>
                  <a:schemeClr val="dk1"/>
                </a:solidFill>
                <a:latin typeface="Georgia"/>
                <a:ea typeface="Georgia"/>
                <a:cs typeface="Georgia"/>
                <a:sym typeface="Georgia"/>
              </a:rPr>
              <a:t>and </a:t>
            </a:r>
            <a:r>
              <a:rPr b="1" i="0" lang="en-US" sz="2400" u="none" cap="none" strike="noStrike">
                <a:solidFill>
                  <a:schemeClr val="dk1"/>
                </a:solidFill>
                <a:latin typeface="Georgia"/>
                <a:ea typeface="Georgia"/>
                <a:cs typeface="Georgia"/>
                <a:sym typeface="Georgia"/>
              </a:rPr>
              <a:t>Video</a:t>
            </a:r>
            <a:endParaRPr b="0" i="0" sz="2400" u="none" cap="none" strike="noStrike">
              <a:solidFill>
                <a:schemeClr val="dk1"/>
              </a:solidFill>
              <a:latin typeface="Georgia"/>
              <a:ea typeface="Georgia"/>
              <a:cs typeface="Georgia"/>
              <a:sym typeface="Georgia"/>
            </a:endParaRPr>
          </a:p>
          <a:p>
            <a:pPr indent="-190500" lvl="3" marL="384175" marR="0" rtl="0" algn="l">
              <a:lnSpc>
                <a:spcPct val="100000"/>
              </a:lnSpc>
              <a:spcBef>
                <a:spcPts val="1000"/>
              </a:spcBef>
              <a:spcAft>
                <a:spcPts val="0"/>
              </a:spcAft>
              <a:buClr>
                <a:schemeClr val="dk1"/>
              </a:buClr>
              <a:buSzPts val="2400"/>
              <a:buFont typeface="Georgia"/>
              <a:buAutoNum type="arabicPeriod"/>
            </a:pPr>
            <a:r>
              <a:rPr b="1" i="0" lang="en-US" sz="2400" u="none" cap="none" strike="noStrike">
                <a:solidFill>
                  <a:schemeClr val="dk1"/>
                </a:solidFill>
                <a:latin typeface="Georgia"/>
                <a:ea typeface="Georgia"/>
                <a:cs typeface="Georgia"/>
                <a:sym typeface="Georgia"/>
              </a:rPr>
              <a:t> Disliked </a:t>
            </a:r>
            <a:r>
              <a:rPr b="0" i="0" lang="en-US" sz="2400" u="none" cap="none" strike="noStrike">
                <a:solidFill>
                  <a:schemeClr val="dk1"/>
                </a:solidFill>
                <a:latin typeface="Georgia"/>
                <a:ea typeface="Georgia"/>
                <a:cs typeface="Georgia"/>
                <a:sym typeface="Georgia"/>
              </a:rPr>
              <a:t>: Binary M:N relationship between </a:t>
            </a:r>
            <a:r>
              <a:rPr b="1" i="0" lang="en-US" sz="2400" u="none" cap="none" strike="noStrike">
                <a:solidFill>
                  <a:schemeClr val="dk1"/>
                </a:solidFill>
                <a:latin typeface="Georgia"/>
                <a:ea typeface="Georgia"/>
                <a:cs typeface="Georgia"/>
                <a:sym typeface="Georgia"/>
              </a:rPr>
              <a:t>User </a:t>
            </a:r>
            <a:r>
              <a:rPr b="0" i="0" lang="en-US" sz="2400" u="none" cap="none" strike="noStrike">
                <a:solidFill>
                  <a:schemeClr val="dk1"/>
                </a:solidFill>
                <a:latin typeface="Georgia"/>
                <a:ea typeface="Georgia"/>
                <a:cs typeface="Georgia"/>
                <a:sym typeface="Georgia"/>
              </a:rPr>
              <a:t>and </a:t>
            </a:r>
            <a:r>
              <a:rPr b="1" i="0" lang="en-US" sz="2400" u="none" cap="none" strike="noStrike">
                <a:solidFill>
                  <a:schemeClr val="dk1"/>
                </a:solidFill>
                <a:latin typeface="Georgia"/>
                <a:ea typeface="Georgia"/>
                <a:cs typeface="Georgia"/>
                <a:sym typeface="Georgia"/>
              </a:rPr>
              <a:t>Video</a:t>
            </a:r>
            <a:endParaRPr b="0" i="0" sz="2400" u="none" cap="none" strike="noStrike">
              <a:solidFill>
                <a:schemeClr val="dk1"/>
              </a:solidFill>
              <a:latin typeface="Georgia"/>
              <a:ea typeface="Georgia"/>
              <a:cs typeface="Georgia"/>
              <a:sym typeface="Georgia"/>
            </a:endParaRPr>
          </a:p>
          <a:p>
            <a:pPr indent="-190500" lvl="3" marL="384175" marR="0" rtl="0" algn="l">
              <a:lnSpc>
                <a:spcPct val="100000"/>
              </a:lnSpc>
              <a:spcBef>
                <a:spcPts val="1000"/>
              </a:spcBef>
              <a:spcAft>
                <a:spcPts val="0"/>
              </a:spcAft>
              <a:buClr>
                <a:schemeClr val="dk1"/>
              </a:buClr>
              <a:buSzPts val="2400"/>
              <a:buFont typeface="Georgia"/>
              <a:buAutoNum type="arabicPeriod"/>
            </a:pPr>
            <a:r>
              <a:rPr b="1" i="0" lang="en-US" sz="2400" u="none" cap="none" strike="noStrike">
                <a:solidFill>
                  <a:schemeClr val="dk1"/>
                </a:solidFill>
                <a:latin typeface="Georgia"/>
                <a:ea typeface="Georgia"/>
                <a:cs typeface="Georgia"/>
                <a:sym typeface="Georgia"/>
              </a:rPr>
              <a:t> Viewed </a:t>
            </a:r>
            <a:r>
              <a:rPr b="0" i="0" lang="en-US" sz="2400" u="none" cap="none" strike="noStrike">
                <a:solidFill>
                  <a:schemeClr val="dk1"/>
                </a:solidFill>
                <a:latin typeface="Georgia"/>
                <a:ea typeface="Georgia"/>
                <a:cs typeface="Georgia"/>
                <a:sym typeface="Georgia"/>
              </a:rPr>
              <a:t>: Viewed Date/Time : Binary M:N relationship between </a:t>
            </a:r>
            <a:r>
              <a:rPr b="1" i="0" lang="en-US" sz="2400" u="none" cap="none" strike="noStrike">
                <a:solidFill>
                  <a:schemeClr val="dk1"/>
                </a:solidFill>
                <a:latin typeface="Georgia"/>
                <a:ea typeface="Georgia"/>
                <a:cs typeface="Georgia"/>
                <a:sym typeface="Georgia"/>
              </a:rPr>
              <a:t>User </a:t>
            </a:r>
            <a:r>
              <a:rPr b="0" i="0" lang="en-US" sz="2400" u="none" cap="none" strike="noStrike">
                <a:solidFill>
                  <a:schemeClr val="dk1"/>
                </a:solidFill>
                <a:latin typeface="Georgia"/>
                <a:ea typeface="Georgia"/>
                <a:cs typeface="Georgia"/>
                <a:sym typeface="Georgia"/>
              </a:rPr>
              <a:t>and </a:t>
            </a:r>
            <a:r>
              <a:rPr b="1" i="0" lang="en-US" sz="2400" u="none" cap="none" strike="noStrike">
                <a:solidFill>
                  <a:schemeClr val="dk1"/>
                </a:solidFill>
                <a:latin typeface="Georgia"/>
                <a:ea typeface="Georgia"/>
                <a:cs typeface="Georgia"/>
                <a:sym typeface="Georgia"/>
              </a:rPr>
              <a:t>            Video</a:t>
            </a:r>
            <a:endParaRPr b="0" i="0" sz="2400" u="none" cap="none" strike="noStrike">
              <a:solidFill>
                <a:schemeClr val="dk1"/>
              </a:solidFill>
              <a:latin typeface="Georgia"/>
              <a:ea typeface="Georgia"/>
              <a:cs typeface="Georgia"/>
              <a:sym typeface="Georgia"/>
            </a:endParaRPr>
          </a:p>
          <a:p>
            <a:pPr indent="-190500" lvl="3" marL="384175" marR="0" rtl="0" algn="l">
              <a:lnSpc>
                <a:spcPct val="100000"/>
              </a:lnSpc>
              <a:spcBef>
                <a:spcPts val="1000"/>
              </a:spcBef>
              <a:spcAft>
                <a:spcPts val="0"/>
              </a:spcAft>
              <a:buClr>
                <a:schemeClr val="dk1"/>
              </a:buClr>
              <a:buSzPts val="2400"/>
              <a:buFont typeface="Georgia"/>
              <a:buAutoNum type="arabicPeriod"/>
            </a:pPr>
            <a:r>
              <a:rPr b="1" i="0" lang="en-US" sz="2400" u="none" cap="none" strike="noStrike">
                <a:solidFill>
                  <a:schemeClr val="dk1"/>
                </a:solidFill>
                <a:latin typeface="Georgia"/>
                <a:ea typeface="Georgia"/>
                <a:cs typeface="Georgia"/>
                <a:sym typeface="Georgia"/>
              </a:rPr>
              <a:t> Commented </a:t>
            </a:r>
            <a:r>
              <a:rPr b="0" i="0" lang="en-US" sz="2400" u="none" cap="none" strike="noStrike">
                <a:solidFill>
                  <a:schemeClr val="dk1"/>
                </a:solidFill>
                <a:latin typeface="Georgia"/>
                <a:ea typeface="Georgia"/>
                <a:cs typeface="Georgia"/>
                <a:sym typeface="Georgia"/>
              </a:rPr>
              <a:t>: Ternary relationship between </a:t>
            </a:r>
            <a:r>
              <a:rPr b="1" i="0" lang="en-US" sz="2400" u="none" cap="none" strike="noStrike">
                <a:solidFill>
                  <a:schemeClr val="dk1"/>
                </a:solidFill>
                <a:latin typeface="Georgia"/>
                <a:ea typeface="Georgia"/>
                <a:cs typeface="Georgia"/>
                <a:sym typeface="Georgia"/>
              </a:rPr>
              <a:t>Comment</a:t>
            </a:r>
            <a:r>
              <a:rPr b="0" i="0" lang="en-US" sz="2400" u="none" cap="none" strike="noStrike">
                <a:solidFill>
                  <a:schemeClr val="dk1"/>
                </a:solidFill>
                <a:latin typeface="Georgia"/>
                <a:ea typeface="Georgia"/>
                <a:cs typeface="Georgia"/>
                <a:sym typeface="Georgia"/>
              </a:rPr>
              <a:t>, </a:t>
            </a:r>
            <a:r>
              <a:rPr b="1" i="0" lang="en-US" sz="2400" u="none" cap="none" strike="noStrike">
                <a:solidFill>
                  <a:schemeClr val="dk1"/>
                </a:solidFill>
                <a:latin typeface="Georgia"/>
                <a:ea typeface="Georgia"/>
                <a:cs typeface="Georgia"/>
                <a:sym typeface="Georgia"/>
              </a:rPr>
              <a:t>User </a:t>
            </a:r>
            <a:r>
              <a:rPr b="0" i="0" lang="en-US" sz="2400" u="none" cap="none" strike="noStrike">
                <a:solidFill>
                  <a:schemeClr val="dk1"/>
                </a:solidFill>
                <a:latin typeface="Georgia"/>
                <a:ea typeface="Georgia"/>
                <a:cs typeface="Georgia"/>
                <a:sym typeface="Georgia"/>
              </a:rPr>
              <a:t>and </a:t>
            </a:r>
            <a:r>
              <a:rPr b="1" i="0" lang="en-US" sz="2400" u="none" cap="none" strike="noStrike">
                <a:solidFill>
                  <a:schemeClr val="dk1"/>
                </a:solidFill>
                <a:latin typeface="Georgia"/>
                <a:ea typeface="Georgia"/>
                <a:cs typeface="Georgia"/>
                <a:sym typeface="Georgia"/>
              </a:rPr>
              <a:t>Video</a:t>
            </a:r>
            <a:endParaRPr b="0" i="0" sz="2400" u="none" cap="none" strike="noStrike">
              <a:solidFill>
                <a:schemeClr val="dk1"/>
              </a:solidFill>
              <a:latin typeface="Georgia"/>
              <a:ea typeface="Georgia"/>
              <a:cs typeface="Georgia"/>
              <a:sym typeface="Georgia"/>
            </a:endParaRPr>
          </a:p>
          <a:p>
            <a:pPr indent="-190500" lvl="3" marL="384175" marR="0" rtl="0" algn="l">
              <a:lnSpc>
                <a:spcPct val="100000"/>
              </a:lnSpc>
              <a:spcBef>
                <a:spcPts val="1000"/>
              </a:spcBef>
              <a:spcAft>
                <a:spcPts val="0"/>
              </a:spcAft>
              <a:buClr>
                <a:schemeClr val="dk1"/>
              </a:buClr>
              <a:buSzPts val="2400"/>
              <a:buFont typeface="Georgia"/>
              <a:buAutoNum type="arabicPeriod"/>
            </a:pPr>
            <a:r>
              <a:rPr b="1" i="0" lang="en-US" sz="2400" u="none" cap="none" strike="noStrike">
                <a:solidFill>
                  <a:schemeClr val="dk1"/>
                </a:solidFill>
                <a:latin typeface="Georgia"/>
                <a:ea typeface="Georgia"/>
                <a:cs typeface="Georgia"/>
                <a:sym typeface="Georgia"/>
              </a:rPr>
              <a:t> Created </a:t>
            </a:r>
            <a:r>
              <a:rPr b="0" i="0" lang="en-US" sz="2400" u="none" cap="none" strike="noStrike">
                <a:solidFill>
                  <a:schemeClr val="dk1"/>
                </a:solidFill>
                <a:latin typeface="Georgia"/>
                <a:ea typeface="Georgia"/>
                <a:cs typeface="Georgia"/>
                <a:sym typeface="Georgia"/>
              </a:rPr>
              <a:t>: Binary 1:1 relationship between </a:t>
            </a:r>
            <a:r>
              <a:rPr b="1" i="0" lang="en-US" sz="2400" u="none" cap="none" strike="noStrike">
                <a:solidFill>
                  <a:schemeClr val="dk1"/>
                </a:solidFill>
                <a:latin typeface="Georgia"/>
                <a:ea typeface="Georgia"/>
                <a:cs typeface="Georgia"/>
                <a:sym typeface="Georgia"/>
              </a:rPr>
              <a:t>User </a:t>
            </a:r>
            <a:r>
              <a:rPr b="0" i="0" lang="en-US" sz="2400" u="none" cap="none" strike="noStrike">
                <a:solidFill>
                  <a:schemeClr val="dk1"/>
                </a:solidFill>
                <a:latin typeface="Georgia"/>
                <a:ea typeface="Georgia"/>
                <a:cs typeface="Georgia"/>
                <a:sym typeface="Georgia"/>
              </a:rPr>
              <a:t>and </a:t>
            </a:r>
            <a:r>
              <a:rPr b="1" i="0" lang="en-US" sz="2400" u="none" cap="none" strike="noStrike">
                <a:solidFill>
                  <a:schemeClr val="dk1"/>
                </a:solidFill>
                <a:latin typeface="Georgia"/>
                <a:ea typeface="Georgia"/>
                <a:cs typeface="Georgia"/>
                <a:sym typeface="Georgia"/>
              </a:rPr>
              <a:t>Channel</a:t>
            </a:r>
            <a:endParaRPr b="0" i="0" sz="2400" u="none" cap="none" strike="noStrike">
              <a:solidFill>
                <a:schemeClr val="dk1"/>
              </a:solidFill>
              <a:latin typeface="Georgia"/>
              <a:ea typeface="Georgia"/>
              <a:cs typeface="Georgia"/>
              <a:sym typeface="Georgia"/>
            </a:endParaRPr>
          </a:p>
          <a:p>
            <a:pPr indent="-190500" lvl="3" marL="384175" marR="0" rtl="0" algn="l">
              <a:lnSpc>
                <a:spcPct val="100000"/>
              </a:lnSpc>
              <a:spcBef>
                <a:spcPts val="1005"/>
              </a:spcBef>
              <a:spcAft>
                <a:spcPts val="0"/>
              </a:spcAft>
              <a:buClr>
                <a:schemeClr val="dk1"/>
              </a:buClr>
              <a:buSzPts val="2400"/>
              <a:buFont typeface="Georgia"/>
              <a:buAutoNum type="arabicPeriod"/>
            </a:pPr>
            <a:r>
              <a:rPr b="1" i="0" lang="en-US" sz="2400" u="none" cap="none" strike="noStrike">
                <a:solidFill>
                  <a:schemeClr val="dk1"/>
                </a:solidFill>
                <a:latin typeface="Georgia"/>
                <a:ea typeface="Georgia"/>
                <a:cs typeface="Georgia"/>
                <a:sym typeface="Georgia"/>
              </a:rPr>
              <a:t> Subscribes </a:t>
            </a:r>
            <a:r>
              <a:rPr b="0" i="0" lang="en-US" sz="2400" u="none" cap="none" strike="noStrike">
                <a:solidFill>
                  <a:schemeClr val="dk1"/>
                </a:solidFill>
                <a:latin typeface="Georgia"/>
                <a:ea typeface="Georgia"/>
                <a:cs typeface="Georgia"/>
                <a:sym typeface="Georgia"/>
              </a:rPr>
              <a:t>: Binary M:N relationship between </a:t>
            </a:r>
            <a:r>
              <a:rPr b="1" i="0" lang="en-US" sz="2400" u="none" cap="none" strike="noStrike">
                <a:solidFill>
                  <a:schemeClr val="dk1"/>
                </a:solidFill>
                <a:latin typeface="Georgia"/>
                <a:ea typeface="Georgia"/>
                <a:cs typeface="Georgia"/>
                <a:sym typeface="Georgia"/>
              </a:rPr>
              <a:t>User </a:t>
            </a:r>
            <a:r>
              <a:rPr b="0" i="0" lang="en-US" sz="2400" u="none" cap="none" strike="noStrike">
                <a:solidFill>
                  <a:schemeClr val="dk1"/>
                </a:solidFill>
                <a:latin typeface="Georgia"/>
                <a:ea typeface="Georgia"/>
                <a:cs typeface="Georgia"/>
                <a:sym typeface="Georgia"/>
              </a:rPr>
              <a:t>and </a:t>
            </a:r>
            <a:r>
              <a:rPr b="1" i="0" lang="en-US" sz="2400" u="none" cap="none" strike="noStrike">
                <a:solidFill>
                  <a:schemeClr val="dk1"/>
                </a:solidFill>
                <a:latin typeface="Georgia"/>
                <a:ea typeface="Georgia"/>
                <a:cs typeface="Georgia"/>
                <a:sym typeface="Georgia"/>
              </a:rPr>
              <a:t>Channel</a:t>
            </a:r>
            <a:endParaRPr b="0" i="0" sz="2400" u="none" cap="none" strike="noStrike">
              <a:solidFill>
                <a:schemeClr val="dk1"/>
              </a:solidFill>
              <a:latin typeface="Georgia"/>
              <a:ea typeface="Georgia"/>
              <a:cs typeface="Georgia"/>
              <a:sym typeface="Georgia"/>
            </a:endParaRPr>
          </a:p>
        </p:txBody>
      </p:sp>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57"/>
                                        </p:tgtEl>
                                        <p:attrNameLst>
                                          <p:attrName>style.visibility</p:attrName>
                                        </p:attrNameLst>
                                      </p:cBhvr>
                                      <p:to>
                                        <p:strVal val="visible"/>
                                      </p:to>
                                    </p:set>
                                    <p:anim calcmode="lin" valueType="num">
                                      <p:cBhvr additive="base">
                                        <p:cTn dur="500"/>
                                        <p:tgtEl>
                                          <p:spTgt spid="257"/>
                                        </p:tgtEl>
                                        <p:attrNameLst>
                                          <p:attrName>ppt_w</p:attrName>
                                        </p:attrNameLst>
                                      </p:cBhvr>
                                      <p:tavLst>
                                        <p:tav fmla="" tm="0">
                                          <p:val>
                                            <p:strVal val="0"/>
                                          </p:val>
                                        </p:tav>
                                        <p:tav fmla="" tm="100000">
                                          <p:val>
                                            <p:strVal val="#ppt_w"/>
                                          </p:val>
                                        </p:tav>
                                      </p:tavLst>
                                    </p:anim>
                                    <p:anim calcmode="lin" valueType="num">
                                      <p:cBhvr additive="base">
                                        <p:cTn dur="500"/>
                                        <p:tgtEl>
                                          <p:spTgt spid="25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256"/>
                                        </p:tgtEl>
                                        <p:attrNameLst>
                                          <p:attrName>style.visibility</p:attrName>
                                        </p:attrNameLst>
                                      </p:cBhvr>
                                      <p:to>
                                        <p:strVal val="visible"/>
                                      </p:to>
                                    </p:set>
                                    <p:anim calcmode="lin" valueType="num">
                                      <p:cBhvr additive="base">
                                        <p:cTn dur="500"/>
                                        <p:tgtEl>
                                          <p:spTgt spid="256"/>
                                        </p:tgtEl>
                                        <p:attrNameLst>
                                          <p:attrName>ppt_w</p:attrName>
                                        </p:attrNameLst>
                                      </p:cBhvr>
                                      <p:tavLst>
                                        <p:tav fmla="" tm="0">
                                          <p:val>
                                            <p:strVal val="0"/>
                                          </p:val>
                                        </p:tav>
                                        <p:tav fmla="" tm="100000">
                                          <p:val>
                                            <p:strVal val="#ppt_w"/>
                                          </p:val>
                                        </p:tav>
                                      </p:tavLst>
                                    </p:anim>
                                    <p:anim calcmode="lin" valueType="num">
                                      <p:cBhvr additive="base">
                                        <p:cTn dur="500"/>
                                        <p:tgtEl>
                                          <p:spTgt spid="25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500"/>
                                        <p:tgtEl>
                                          <p:spTgt spid="25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258"/>
                                        </p:tgtEl>
                                        <p:attrNameLst>
                                          <p:attrName>style.visibility</p:attrName>
                                        </p:attrNameLst>
                                      </p:cBhvr>
                                      <p:to>
                                        <p:strVal val="visible"/>
                                      </p:to>
                                    </p:set>
                                    <p:anim calcmode="lin" valueType="num">
                                      <p:cBhvr additive="base">
                                        <p:cTn dur="500"/>
                                        <p:tgtEl>
                                          <p:spTgt spid="258"/>
                                        </p:tgtEl>
                                        <p:attrNameLst>
                                          <p:attrName>ppt_w</p:attrName>
                                        </p:attrNameLst>
                                      </p:cBhvr>
                                      <p:tavLst>
                                        <p:tav fmla="" tm="0">
                                          <p:val>
                                            <p:strVal val="0"/>
                                          </p:val>
                                        </p:tav>
                                        <p:tav fmla="" tm="100000">
                                          <p:val>
                                            <p:strVal val="#ppt_w"/>
                                          </p:val>
                                        </p:tav>
                                      </p:tavLst>
                                    </p:anim>
                                    <p:anim calcmode="lin" valueType="num">
                                      <p:cBhvr additive="base">
                                        <p:cTn dur="500"/>
                                        <p:tgtEl>
                                          <p:spTgt spid="25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cxnSp>
        <p:nvCxnSpPr>
          <p:cNvPr id="265" name="Google Shape;265;p9"/>
          <p:cNvCxnSpPr/>
          <p:nvPr/>
        </p:nvCxnSpPr>
        <p:spPr>
          <a:xfrm>
            <a:off x="501446" y="1204687"/>
            <a:ext cx="11189109" cy="0"/>
          </a:xfrm>
          <a:prstGeom prst="straightConnector1">
            <a:avLst/>
          </a:prstGeom>
          <a:noFill/>
          <a:ln cap="flat" cmpd="sng" w="28575">
            <a:solidFill>
              <a:srgbClr val="D0CECE"/>
            </a:solidFill>
            <a:prstDash val="solid"/>
            <a:miter lim="800000"/>
            <a:headEnd len="sm" w="sm" type="none"/>
            <a:tailEnd len="sm" w="sm" type="none"/>
          </a:ln>
        </p:spPr>
      </p:cxnSp>
      <p:sp>
        <p:nvSpPr>
          <p:cNvPr id="266" name="Google Shape;266;p9"/>
          <p:cNvSpPr/>
          <p:nvPr/>
        </p:nvSpPr>
        <p:spPr>
          <a:xfrm rot="-2700000">
            <a:off x="390677" y="429453"/>
            <a:ext cx="566057" cy="566057"/>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267" name="Google Shape;267;p9"/>
          <p:cNvSpPr/>
          <p:nvPr/>
        </p:nvSpPr>
        <p:spPr>
          <a:xfrm rot="-2700000">
            <a:off x="881320" y="551068"/>
            <a:ext cx="333829" cy="333829"/>
          </a:xfrm>
          <a:prstGeom prst="rect">
            <a:avLst/>
          </a:prstGeom>
          <a:solidFill>
            <a:srgbClr val="151472"/>
          </a:solidFill>
          <a:ln>
            <a:noFill/>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0">
              <a:solidFill>
                <a:schemeClr val="lt1"/>
              </a:solidFill>
              <a:latin typeface="Teko"/>
              <a:ea typeface="Teko"/>
              <a:cs typeface="Teko"/>
              <a:sym typeface="Teko"/>
            </a:endParaRPr>
          </a:p>
        </p:txBody>
      </p:sp>
      <p:sp>
        <p:nvSpPr>
          <p:cNvPr id="268" name="Google Shape;268;p9"/>
          <p:cNvSpPr txBox="1"/>
          <p:nvPr/>
        </p:nvSpPr>
        <p:spPr>
          <a:xfrm>
            <a:off x="1349827" y="371747"/>
            <a:ext cx="10232573"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151472"/>
                </a:solidFill>
                <a:latin typeface="Arial"/>
                <a:ea typeface="Arial"/>
                <a:cs typeface="Arial"/>
                <a:sym typeface="Arial"/>
              </a:rPr>
              <a:t>Conversion of ER to Relational Schema </a:t>
            </a:r>
            <a:endParaRPr sz="3600">
              <a:solidFill>
                <a:srgbClr val="151472"/>
              </a:solidFill>
              <a:latin typeface="Arial"/>
              <a:ea typeface="Arial"/>
              <a:cs typeface="Arial"/>
              <a:sym typeface="Arial"/>
            </a:endParaRPr>
          </a:p>
        </p:txBody>
      </p:sp>
      <p:pic>
        <p:nvPicPr>
          <p:cNvPr id="269" name="Google Shape;269;p9"/>
          <p:cNvPicPr preferRelativeResize="0"/>
          <p:nvPr/>
        </p:nvPicPr>
        <p:blipFill rotWithShape="1">
          <a:blip r:embed="rId3">
            <a:alphaModFix/>
          </a:blip>
          <a:srcRect b="0" l="0" r="0" t="0"/>
          <a:stretch/>
        </p:blipFill>
        <p:spPr>
          <a:xfrm>
            <a:off x="2235200" y="1268728"/>
            <a:ext cx="7721600" cy="5416551"/>
          </a:xfrm>
          <a:prstGeom prst="rect">
            <a:avLst/>
          </a:prstGeom>
          <a:noFill/>
          <a:ln>
            <a:noFill/>
          </a:ln>
        </p:spPr>
      </p:pic>
    </p:spTree>
  </p:cSld>
  <p:clrMapOvr>
    <a:masterClrMapping/>
  </p:clrMapOvr>
  <p:transition advClick="0" spd="slow" p14:dur="1500">
    <p:random/>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67"/>
                                        </p:tgtEl>
                                        <p:attrNameLst>
                                          <p:attrName>style.visibility</p:attrName>
                                        </p:attrNameLst>
                                      </p:cBhvr>
                                      <p:to>
                                        <p:strVal val="visible"/>
                                      </p:to>
                                    </p:set>
                                    <p:anim calcmode="lin" valueType="num">
                                      <p:cBhvr additive="base">
                                        <p:cTn dur="500"/>
                                        <p:tgtEl>
                                          <p:spTgt spid="267"/>
                                        </p:tgtEl>
                                        <p:attrNameLst>
                                          <p:attrName>ppt_w</p:attrName>
                                        </p:attrNameLst>
                                      </p:cBhvr>
                                      <p:tavLst>
                                        <p:tav fmla="" tm="0">
                                          <p:val>
                                            <p:strVal val="0"/>
                                          </p:val>
                                        </p:tav>
                                        <p:tav fmla="" tm="100000">
                                          <p:val>
                                            <p:strVal val="#ppt_w"/>
                                          </p:val>
                                        </p:tav>
                                      </p:tavLst>
                                    </p:anim>
                                    <p:anim calcmode="lin" valueType="num">
                                      <p:cBhvr additive="base">
                                        <p:cTn dur="500"/>
                                        <p:tgtEl>
                                          <p:spTgt spid="26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250"/>
                                  </p:stCondLst>
                                  <p:childTnLst>
                                    <p:set>
                                      <p:cBhvr>
                                        <p:cTn dur="1" fill="hold">
                                          <p:stCondLst>
                                            <p:cond delay="0"/>
                                          </p:stCondLst>
                                        </p:cTn>
                                        <p:tgtEl>
                                          <p:spTgt spid="266"/>
                                        </p:tgtEl>
                                        <p:attrNameLst>
                                          <p:attrName>style.visibility</p:attrName>
                                        </p:attrNameLst>
                                      </p:cBhvr>
                                      <p:to>
                                        <p:strVal val="visible"/>
                                      </p:to>
                                    </p:set>
                                    <p:anim calcmode="lin" valueType="num">
                                      <p:cBhvr additive="base">
                                        <p:cTn dur="500"/>
                                        <p:tgtEl>
                                          <p:spTgt spid="266"/>
                                        </p:tgtEl>
                                        <p:attrNameLst>
                                          <p:attrName>ppt_w</p:attrName>
                                        </p:attrNameLst>
                                      </p:cBhvr>
                                      <p:tavLst>
                                        <p:tav fmla="" tm="0">
                                          <p:val>
                                            <p:strVal val="0"/>
                                          </p:val>
                                        </p:tav>
                                        <p:tav fmla="" tm="100000">
                                          <p:val>
                                            <p:strVal val="#ppt_w"/>
                                          </p:val>
                                        </p:tav>
                                      </p:tavLst>
                                    </p:anim>
                                    <p:anim calcmode="lin" valueType="num">
                                      <p:cBhvr additive="base">
                                        <p:cTn dur="500"/>
                                        <p:tgtEl>
                                          <p:spTgt spid="266"/>
                                        </p:tgtEl>
                                        <p:attrNameLst>
                                          <p:attrName>ppt_h</p:attrName>
                                        </p:attrNameLst>
                                      </p:cBhvr>
                                      <p:tavLst>
                                        <p:tav fmla="" tm="0">
                                          <p:val>
                                            <p:strVal val="0"/>
                                          </p:val>
                                        </p:tav>
                                        <p:tav fmla="" tm="100000">
                                          <p:val>
                                            <p:strVal val="#ppt_h"/>
                                          </p:val>
                                        </p:tav>
                                      </p:tavLst>
                                    </p:anim>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500"/>
                                        <p:tgtEl>
                                          <p:spTgt spid="26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268"/>
                                        </p:tgtEl>
                                        <p:attrNameLst>
                                          <p:attrName>style.visibility</p:attrName>
                                        </p:attrNameLst>
                                      </p:cBhvr>
                                      <p:to>
                                        <p:strVal val="visible"/>
                                      </p:to>
                                    </p:set>
                                    <p:anim calcmode="lin" valueType="num">
                                      <p:cBhvr additive="base">
                                        <p:cTn dur="500"/>
                                        <p:tgtEl>
                                          <p:spTgt spid="268"/>
                                        </p:tgtEl>
                                        <p:attrNameLst>
                                          <p:attrName>ppt_w</p:attrName>
                                        </p:attrNameLst>
                                      </p:cBhvr>
                                      <p:tavLst>
                                        <p:tav fmla="" tm="0">
                                          <p:val>
                                            <p:strVal val="0"/>
                                          </p:val>
                                        </p:tav>
                                        <p:tav fmla="" tm="100000">
                                          <p:val>
                                            <p:strVal val="#ppt_w"/>
                                          </p:val>
                                        </p:tav>
                                      </p:tavLst>
                                    </p:anim>
                                    <p:anim calcmode="lin" valueType="num">
                                      <p:cBhvr additive="base">
                                        <p:cTn dur="500"/>
                                        <p:tgtEl>
                                          <p:spTgt spid="268"/>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ww.freeppt7.com">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ww.jpppt.com">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2017-09-12T12:16:44Z</dcterms:created>
  <dc:creator>Vaibhav Gupta</dc:creator>
</cp:coreProperties>
</file>